
<file path=[Content_Types].xml><?xml version="1.0" encoding="utf-8"?>
<Types xmlns="http://schemas.openxmlformats.org/package/2006/content-types">
  <Override PartName="/ppt/diagrams/colors22.xml" ContentType="application/vnd.openxmlformats-officedocument.drawingml.diagramColors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ata31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layout28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Default Extension="png" ContentType="image/png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diagrams/data271.xml" ContentType="application/vnd.openxmlformats-officedocument.drawingml.diagramData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data221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layout26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data251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0" r:id="rId2"/>
    <p:sldId id="301" r:id="rId3"/>
    <p:sldId id="260" r:id="rId4"/>
    <p:sldId id="262" r:id="rId5"/>
    <p:sldId id="263" r:id="rId6"/>
    <p:sldId id="264" r:id="rId7"/>
    <p:sldId id="265" r:id="rId8"/>
    <p:sldId id="269" r:id="rId9"/>
    <p:sldId id="267" r:id="rId10"/>
    <p:sldId id="268" r:id="rId11"/>
    <p:sldId id="270" r:id="rId12"/>
    <p:sldId id="271" r:id="rId13"/>
    <p:sldId id="272" r:id="rId14"/>
    <p:sldId id="273" r:id="rId15"/>
    <p:sldId id="274" r:id="rId16"/>
    <p:sldId id="277" r:id="rId17"/>
    <p:sldId id="275" r:id="rId18"/>
    <p:sldId id="276" r:id="rId19"/>
    <p:sldId id="278" r:id="rId20"/>
    <p:sldId id="279" r:id="rId21"/>
    <p:sldId id="280" r:id="rId22"/>
    <p:sldId id="281" r:id="rId23"/>
    <p:sldId id="288" r:id="rId24"/>
    <p:sldId id="289" r:id="rId25"/>
    <p:sldId id="290" r:id="rId26"/>
    <p:sldId id="291" r:id="rId27"/>
    <p:sldId id="293" r:id="rId28"/>
    <p:sldId id="292" r:id="rId29"/>
    <p:sldId id="294" r:id="rId30"/>
    <p:sldId id="295" r:id="rId31"/>
    <p:sldId id="296" r:id="rId32"/>
    <p:sldId id="297" r:id="rId33"/>
    <p:sldId id="298" r:id="rId34"/>
    <p:sldId id="299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CEF203-2F3C-40F3-A7C4-A80943617E7A}" type="doc">
      <dgm:prSet loTypeId="urn:microsoft.com/office/officeart/2005/8/layout/hierarchy4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EE8FC63-C5CA-4996-BCDA-1BFCA1BE9492}">
      <dgm:prSet phldrT="[Текст]"/>
      <dgm:spPr/>
      <dgm:t>
        <a:bodyPr/>
        <a:lstStyle/>
        <a:p>
          <a:r>
            <a:rPr lang="ru-RU" dirty="0"/>
            <a:t>Слово "резерв" происходит или от французского "</a:t>
          </a:r>
          <a:r>
            <a:rPr lang="en-US" dirty="0"/>
            <a:t>reserve</a:t>
          </a:r>
          <a:r>
            <a:rPr lang="ru-RU" dirty="0"/>
            <a:t>", что в переводе на русский язык означает "запас", или от латинского "</a:t>
          </a:r>
          <a:r>
            <a:rPr lang="en-US" dirty="0" err="1"/>
            <a:t>reservere</a:t>
          </a:r>
          <a:r>
            <a:rPr lang="ru-RU" dirty="0"/>
            <a:t>" - "сберегать", "сохранять". </a:t>
          </a:r>
        </a:p>
      </dgm:t>
    </dgm:pt>
    <dgm:pt modelId="{9DE97C75-E27E-442E-8B3B-A127162EDA2E}" type="parTrans" cxnId="{885946E3-E3EC-481C-BFF3-52C499059192}">
      <dgm:prSet/>
      <dgm:spPr/>
      <dgm:t>
        <a:bodyPr/>
        <a:lstStyle/>
        <a:p>
          <a:endParaRPr lang="ru-RU"/>
        </a:p>
      </dgm:t>
    </dgm:pt>
    <dgm:pt modelId="{8D5778AA-9E25-4AAB-8EC1-8EE591CAB0CC}" type="sibTrans" cxnId="{885946E3-E3EC-481C-BFF3-52C499059192}">
      <dgm:prSet/>
      <dgm:spPr/>
      <dgm:t>
        <a:bodyPr/>
        <a:lstStyle/>
        <a:p>
          <a:endParaRPr lang="ru-RU"/>
        </a:p>
      </dgm:t>
    </dgm:pt>
    <dgm:pt modelId="{60EADCD7-6C29-4D21-9B39-A3CB6CB420D9}">
      <dgm:prSet phldrT="[Текст]"/>
      <dgm:spPr/>
      <dgm:t>
        <a:bodyPr/>
        <a:lstStyle/>
        <a:p>
          <a:r>
            <a:rPr lang="ru-RU" dirty="0"/>
            <a:t>Резервами считаются запасы ресурсов (сырья, материалов, оборудования, топлива и т.д.), которые необходимы для бесперебойной работы предприятия. Они создаются на случай дополнительной потребности в них.</a:t>
          </a:r>
        </a:p>
      </dgm:t>
    </dgm:pt>
    <dgm:pt modelId="{CEA02601-CD8B-46A7-A6B9-FF207359DA18}" type="parTrans" cxnId="{55117DDF-F566-4D28-9852-D95EA2AE7CAD}">
      <dgm:prSet/>
      <dgm:spPr/>
      <dgm:t>
        <a:bodyPr/>
        <a:lstStyle/>
        <a:p>
          <a:endParaRPr lang="ru-RU"/>
        </a:p>
      </dgm:t>
    </dgm:pt>
    <dgm:pt modelId="{71F04B48-F822-41EE-A7E1-EB3CC6A0F3F0}" type="sibTrans" cxnId="{55117DDF-F566-4D28-9852-D95EA2AE7CAD}">
      <dgm:prSet/>
      <dgm:spPr/>
      <dgm:t>
        <a:bodyPr/>
        <a:lstStyle/>
        <a:p>
          <a:endParaRPr lang="ru-RU"/>
        </a:p>
      </dgm:t>
    </dgm:pt>
    <dgm:pt modelId="{F346CA36-33A7-4F11-9C29-C9DF844B95E7}">
      <dgm:prSet phldrT="[Текст]"/>
      <dgm:spPr/>
      <dgm:t>
        <a:bodyPr/>
        <a:lstStyle/>
        <a:p>
          <a:r>
            <a:rPr lang="ru-RU" b="1" i="0" dirty="0"/>
            <a:t>Резервные фонды</a:t>
          </a:r>
          <a:r>
            <a:rPr lang="ru-RU" dirty="0"/>
            <a:t> как запасы материальных ресурсов</a:t>
          </a:r>
        </a:p>
      </dgm:t>
    </dgm:pt>
    <dgm:pt modelId="{FD4EC495-6674-43CC-9432-CCC38D6CE160}" type="parTrans" cxnId="{4AF2FA28-33B0-4DCF-AE62-E8C4BAD7093B}">
      <dgm:prSet/>
      <dgm:spPr/>
      <dgm:t>
        <a:bodyPr/>
        <a:lstStyle/>
        <a:p>
          <a:endParaRPr lang="ru-RU"/>
        </a:p>
      </dgm:t>
    </dgm:pt>
    <dgm:pt modelId="{8805B746-D0CA-4365-AFB6-F1FA678A5F37}" type="sibTrans" cxnId="{4AF2FA28-33B0-4DCF-AE62-E8C4BAD7093B}">
      <dgm:prSet/>
      <dgm:spPr/>
      <dgm:t>
        <a:bodyPr/>
        <a:lstStyle/>
        <a:p>
          <a:endParaRPr lang="ru-RU"/>
        </a:p>
      </dgm:t>
    </dgm:pt>
    <dgm:pt modelId="{10EF266C-249D-4D64-BE2F-C07BC83831D7}">
      <dgm:prSet phldrT="[Текст]"/>
      <dgm:spPr/>
      <dgm:t>
        <a:bodyPr/>
        <a:lstStyle/>
        <a:p>
          <a:r>
            <a:rPr lang="ru-RU" dirty="0"/>
            <a:t>Резервами считаются возможности повышения эффективности производства.</a:t>
          </a:r>
        </a:p>
      </dgm:t>
    </dgm:pt>
    <dgm:pt modelId="{3B3A6720-7668-47AA-9404-9A2341BC95F7}" type="parTrans" cxnId="{3D2E27DD-C5DE-4549-A6C4-6C9585335563}">
      <dgm:prSet/>
      <dgm:spPr/>
      <dgm:t>
        <a:bodyPr/>
        <a:lstStyle/>
        <a:p>
          <a:endParaRPr lang="ru-RU"/>
        </a:p>
      </dgm:t>
    </dgm:pt>
    <dgm:pt modelId="{2CCF74A8-6EFC-4B3D-B442-24B4C711691D}" type="sibTrans" cxnId="{3D2E27DD-C5DE-4549-A6C4-6C9585335563}">
      <dgm:prSet/>
      <dgm:spPr/>
      <dgm:t>
        <a:bodyPr/>
        <a:lstStyle/>
        <a:p>
          <a:endParaRPr lang="ru-RU"/>
        </a:p>
      </dgm:t>
    </dgm:pt>
    <dgm:pt modelId="{8F4F9C2C-51A3-498F-B244-EF53A695DEE5}">
      <dgm:prSet phldrT="[Текст]"/>
      <dgm:spPr/>
      <dgm:t>
        <a:bodyPr/>
        <a:lstStyle/>
        <a:p>
          <a:r>
            <a:rPr lang="ru-RU" b="1" i="0" dirty="0"/>
            <a:t>Хозяйственные резервы </a:t>
          </a:r>
          <a:r>
            <a:rPr lang="ru-RU" dirty="0"/>
            <a:t>как возможности развития производства относительно достигнутого уровня на основе использования достижений НТП</a:t>
          </a:r>
        </a:p>
      </dgm:t>
    </dgm:pt>
    <dgm:pt modelId="{A844056E-F1F7-4520-8019-65AA00A0D541}" type="sibTrans" cxnId="{2AEF25CE-1E75-4514-8FB9-4E6853E8BCF8}">
      <dgm:prSet/>
      <dgm:spPr/>
      <dgm:t>
        <a:bodyPr/>
        <a:lstStyle/>
        <a:p>
          <a:endParaRPr lang="ru-RU"/>
        </a:p>
      </dgm:t>
    </dgm:pt>
    <dgm:pt modelId="{7BC68E57-18E5-4EE3-A412-96D2AD5B3F81}" type="parTrans" cxnId="{2AEF25CE-1E75-4514-8FB9-4E6853E8BCF8}">
      <dgm:prSet/>
      <dgm:spPr/>
      <dgm:t>
        <a:bodyPr/>
        <a:lstStyle/>
        <a:p>
          <a:endParaRPr lang="ru-RU"/>
        </a:p>
      </dgm:t>
    </dgm:pt>
    <dgm:pt modelId="{8944BE37-2BBD-4439-9756-284420C06F1E}" type="pres">
      <dgm:prSet presAssocID="{24CEF203-2F3C-40F3-A7C4-A80943617E7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7F81FFB-65DD-460F-BE86-A8A3608F1A4F}" type="pres">
      <dgm:prSet presAssocID="{1EE8FC63-C5CA-4996-BCDA-1BFCA1BE9492}" presName="vertOne" presStyleCnt="0"/>
      <dgm:spPr/>
    </dgm:pt>
    <dgm:pt modelId="{5D2F8223-3328-4D6C-9863-41D9849F4924}" type="pres">
      <dgm:prSet presAssocID="{1EE8FC63-C5CA-4996-BCDA-1BFCA1BE9492}" presName="txOne" presStyleLbl="node0" presStyleIdx="0" presStyleCnt="1" custLinFactNeighborX="-11" custLinFactNeighborY="63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FA26AD-D47B-41F6-BC2F-88999A464925}" type="pres">
      <dgm:prSet presAssocID="{1EE8FC63-C5CA-4996-BCDA-1BFCA1BE9492}" presName="parTransOne" presStyleCnt="0"/>
      <dgm:spPr/>
    </dgm:pt>
    <dgm:pt modelId="{22BBB578-97CA-4707-8000-A0DC4ECF68D7}" type="pres">
      <dgm:prSet presAssocID="{1EE8FC63-C5CA-4996-BCDA-1BFCA1BE9492}" presName="horzOne" presStyleCnt="0"/>
      <dgm:spPr/>
    </dgm:pt>
    <dgm:pt modelId="{EB2A8F71-80E3-47AE-87E2-1F5DD8E76038}" type="pres">
      <dgm:prSet presAssocID="{60EADCD7-6C29-4D21-9B39-A3CB6CB420D9}" presName="vertTwo" presStyleCnt="0"/>
      <dgm:spPr/>
    </dgm:pt>
    <dgm:pt modelId="{1BA44309-245C-49D9-A574-A07A5EC3D365}" type="pres">
      <dgm:prSet presAssocID="{60EADCD7-6C29-4D21-9B39-A3CB6CB420D9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3CD6B7-3A05-4976-968C-E3D9B4BDB178}" type="pres">
      <dgm:prSet presAssocID="{60EADCD7-6C29-4D21-9B39-A3CB6CB420D9}" presName="parTransTwo" presStyleCnt="0"/>
      <dgm:spPr/>
    </dgm:pt>
    <dgm:pt modelId="{BBAA13E2-5CA7-418E-8B4D-9E104CA4A1A0}" type="pres">
      <dgm:prSet presAssocID="{60EADCD7-6C29-4D21-9B39-A3CB6CB420D9}" presName="horzTwo" presStyleCnt="0"/>
      <dgm:spPr/>
    </dgm:pt>
    <dgm:pt modelId="{61A64B0D-A270-4301-BAD0-CB4BB295CA5D}" type="pres">
      <dgm:prSet presAssocID="{F346CA36-33A7-4F11-9C29-C9DF844B95E7}" presName="vertThree" presStyleCnt="0"/>
      <dgm:spPr/>
    </dgm:pt>
    <dgm:pt modelId="{73D89679-4061-4415-8931-F67403C41A62}" type="pres">
      <dgm:prSet presAssocID="{F346CA36-33A7-4F11-9C29-C9DF844B95E7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B2FAE9-5313-4F14-9897-3DE72486DDE2}" type="pres">
      <dgm:prSet presAssocID="{F346CA36-33A7-4F11-9C29-C9DF844B95E7}" presName="horzThree" presStyleCnt="0"/>
      <dgm:spPr/>
    </dgm:pt>
    <dgm:pt modelId="{7E892141-DB54-4990-8E64-FB5CC485A6DE}" type="pres">
      <dgm:prSet presAssocID="{71F04B48-F822-41EE-A7E1-EB3CC6A0F3F0}" presName="sibSpaceTwo" presStyleCnt="0"/>
      <dgm:spPr/>
    </dgm:pt>
    <dgm:pt modelId="{C36D2474-994C-4894-9625-359FDD6C3610}" type="pres">
      <dgm:prSet presAssocID="{10EF266C-249D-4D64-BE2F-C07BC83831D7}" presName="vertTwo" presStyleCnt="0"/>
      <dgm:spPr/>
    </dgm:pt>
    <dgm:pt modelId="{D68EC50A-C976-414E-B480-41E593918AF3}" type="pres">
      <dgm:prSet presAssocID="{10EF266C-249D-4D64-BE2F-C07BC83831D7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EC9E3F-9059-4516-8E67-CDDF848C7061}" type="pres">
      <dgm:prSet presAssocID="{10EF266C-249D-4D64-BE2F-C07BC83831D7}" presName="parTransTwo" presStyleCnt="0"/>
      <dgm:spPr/>
    </dgm:pt>
    <dgm:pt modelId="{FA02A6F8-0EBE-4F43-B1C1-3582BBF0869A}" type="pres">
      <dgm:prSet presAssocID="{10EF266C-249D-4D64-BE2F-C07BC83831D7}" presName="horzTwo" presStyleCnt="0"/>
      <dgm:spPr/>
    </dgm:pt>
    <dgm:pt modelId="{C8CACA10-DD85-4FF5-BEC0-D8A09763EFC9}" type="pres">
      <dgm:prSet presAssocID="{8F4F9C2C-51A3-498F-B244-EF53A695DEE5}" presName="vertThree" presStyleCnt="0"/>
      <dgm:spPr/>
    </dgm:pt>
    <dgm:pt modelId="{139EAADA-64A6-4CAB-9A4B-B646270419F1}" type="pres">
      <dgm:prSet presAssocID="{8F4F9C2C-51A3-498F-B244-EF53A695DEE5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B6AE1F-D10B-4242-A689-346E4EA52788}" type="pres">
      <dgm:prSet presAssocID="{8F4F9C2C-51A3-498F-B244-EF53A695DEE5}" presName="horzThree" presStyleCnt="0"/>
      <dgm:spPr/>
    </dgm:pt>
  </dgm:ptLst>
  <dgm:cxnLst>
    <dgm:cxn modelId="{4AF2FA28-33B0-4DCF-AE62-E8C4BAD7093B}" srcId="{60EADCD7-6C29-4D21-9B39-A3CB6CB420D9}" destId="{F346CA36-33A7-4F11-9C29-C9DF844B95E7}" srcOrd="0" destOrd="0" parTransId="{FD4EC495-6674-43CC-9432-CCC38D6CE160}" sibTransId="{8805B746-D0CA-4365-AFB6-F1FA678A5F37}"/>
    <dgm:cxn modelId="{BE46AC65-C1D0-4DAA-8123-155086C4ED57}" type="presOf" srcId="{24CEF203-2F3C-40F3-A7C4-A80943617E7A}" destId="{8944BE37-2BBD-4439-9756-284420C06F1E}" srcOrd="0" destOrd="0" presId="urn:microsoft.com/office/officeart/2005/8/layout/hierarchy4"/>
    <dgm:cxn modelId="{2AEF25CE-1E75-4514-8FB9-4E6853E8BCF8}" srcId="{10EF266C-249D-4D64-BE2F-C07BC83831D7}" destId="{8F4F9C2C-51A3-498F-B244-EF53A695DEE5}" srcOrd="0" destOrd="0" parTransId="{7BC68E57-18E5-4EE3-A412-96D2AD5B3F81}" sibTransId="{A844056E-F1F7-4520-8019-65AA00A0D541}"/>
    <dgm:cxn modelId="{311B6E6B-F8A7-4760-8022-4146318A5A55}" type="presOf" srcId="{60EADCD7-6C29-4D21-9B39-A3CB6CB420D9}" destId="{1BA44309-245C-49D9-A574-A07A5EC3D365}" srcOrd="0" destOrd="0" presId="urn:microsoft.com/office/officeart/2005/8/layout/hierarchy4"/>
    <dgm:cxn modelId="{F4DA2CC4-988C-4868-9C6A-4C24A83F8C6B}" type="presOf" srcId="{8F4F9C2C-51A3-498F-B244-EF53A695DEE5}" destId="{139EAADA-64A6-4CAB-9A4B-B646270419F1}" srcOrd="0" destOrd="0" presId="urn:microsoft.com/office/officeart/2005/8/layout/hierarchy4"/>
    <dgm:cxn modelId="{1438EAA6-1C95-4E46-B432-E525306C5454}" type="presOf" srcId="{F346CA36-33A7-4F11-9C29-C9DF844B95E7}" destId="{73D89679-4061-4415-8931-F67403C41A62}" srcOrd="0" destOrd="0" presId="urn:microsoft.com/office/officeart/2005/8/layout/hierarchy4"/>
    <dgm:cxn modelId="{9E866110-7681-409B-B7A7-9B0850D72C3A}" type="presOf" srcId="{1EE8FC63-C5CA-4996-BCDA-1BFCA1BE9492}" destId="{5D2F8223-3328-4D6C-9863-41D9849F4924}" srcOrd="0" destOrd="0" presId="urn:microsoft.com/office/officeart/2005/8/layout/hierarchy4"/>
    <dgm:cxn modelId="{55117DDF-F566-4D28-9852-D95EA2AE7CAD}" srcId="{1EE8FC63-C5CA-4996-BCDA-1BFCA1BE9492}" destId="{60EADCD7-6C29-4D21-9B39-A3CB6CB420D9}" srcOrd="0" destOrd="0" parTransId="{CEA02601-CD8B-46A7-A6B9-FF207359DA18}" sibTransId="{71F04B48-F822-41EE-A7E1-EB3CC6A0F3F0}"/>
    <dgm:cxn modelId="{6B024A02-275E-4F9F-84E6-BE42127D32A6}" type="presOf" srcId="{10EF266C-249D-4D64-BE2F-C07BC83831D7}" destId="{D68EC50A-C976-414E-B480-41E593918AF3}" srcOrd="0" destOrd="0" presId="urn:microsoft.com/office/officeart/2005/8/layout/hierarchy4"/>
    <dgm:cxn modelId="{885946E3-E3EC-481C-BFF3-52C499059192}" srcId="{24CEF203-2F3C-40F3-A7C4-A80943617E7A}" destId="{1EE8FC63-C5CA-4996-BCDA-1BFCA1BE9492}" srcOrd="0" destOrd="0" parTransId="{9DE97C75-E27E-442E-8B3B-A127162EDA2E}" sibTransId="{8D5778AA-9E25-4AAB-8EC1-8EE591CAB0CC}"/>
    <dgm:cxn modelId="{3D2E27DD-C5DE-4549-A6C4-6C9585335563}" srcId="{1EE8FC63-C5CA-4996-BCDA-1BFCA1BE9492}" destId="{10EF266C-249D-4D64-BE2F-C07BC83831D7}" srcOrd="1" destOrd="0" parTransId="{3B3A6720-7668-47AA-9404-9A2341BC95F7}" sibTransId="{2CCF74A8-6EFC-4B3D-B442-24B4C711691D}"/>
    <dgm:cxn modelId="{22176065-FA98-486B-88D1-F0816A4C6423}" type="presParOf" srcId="{8944BE37-2BBD-4439-9756-284420C06F1E}" destId="{27F81FFB-65DD-460F-BE86-A8A3608F1A4F}" srcOrd="0" destOrd="0" presId="urn:microsoft.com/office/officeart/2005/8/layout/hierarchy4"/>
    <dgm:cxn modelId="{8F40DC93-ED25-4115-A401-1C49F6B1291E}" type="presParOf" srcId="{27F81FFB-65DD-460F-BE86-A8A3608F1A4F}" destId="{5D2F8223-3328-4D6C-9863-41D9849F4924}" srcOrd="0" destOrd="0" presId="urn:microsoft.com/office/officeart/2005/8/layout/hierarchy4"/>
    <dgm:cxn modelId="{23A825A6-80BB-4064-BF5D-66DAF0E6E276}" type="presParOf" srcId="{27F81FFB-65DD-460F-BE86-A8A3608F1A4F}" destId="{24FA26AD-D47B-41F6-BC2F-88999A464925}" srcOrd="1" destOrd="0" presId="urn:microsoft.com/office/officeart/2005/8/layout/hierarchy4"/>
    <dgm:cxn modelId="{9A2D2CB7-EB62-4930-BD6E-EDE5C02E42B7}" type="presParOf" srcId="{27F81FFB-65DD-460F-BE86-A8A3608F1A4F}" destId="{22BBB578-97CA-4707-8000-A0DC4ECF68D7}" srcOrd="2" destOrd="0" presId="urn:microsoft.com/office/officeart/2005/8/layout/hierarchy4"/>
    <dgm:cxn modelId="{8317F72A-1678-4540-8087-A9E45547C390}" type="presParOf" srcId="{22BBB578-97CA-4707-8000-A0DC4ECF68D7}" destId="{EB2A8F71-80E3-47AE-87E2-1F5DD8E76038}" srcOrd="0" destOrd="0" presId="urn:microsoft.com/office/officeart/2005/8/layout/hierarchy4"/>
    <dgm:cxn modelId="{56F1B6C6-0497-4980-B665-4DBC531E699C}" type="presParOf" srcId="{EB2A8F71-80E3-47AE-87E2-1F5DD8E76038}" destId="{1BA44309-245C-49D9-A574-A07A5EC3D365}" srcOrd="0" destOrd="0" presId="urn:microsoft.com/office/officeart/2005/8/layout/hierarchy4"/>
    <dgm:cxn modelId="{768E1D4D-4ED0-4A27-81D9-A564BE9B13D6}" type="presParOf" srcId="{EB2A8F71-80E3-47AE-87E2-1F5DD8E76038}" destId="{4B3CD6B7-3A05-4976-968C-E3D9B4BDB178}" srcOrd="1" destOrd="0" presId="urn:microsoft.com/office/officeart/2005/8/layout/hierarchy4"/>
    <dgm:cxn modelId="{7766D8A9-9941-4C34-90D6-A5C00E67B075}" type="presParOf" srcId="{EB2A8F71-80E3-47AE-87E2-1F5DD8E76038}" destId="{BBAA13E2-5CA7-418E-8B4D-9E104CA4A1A0}" srcOrd="2" destOrd="0" presId="urn:microsoft.com/office/officeart/2005/8/layout/hierarchy4"/>
    <dgm:cxn modelId="{8497E92D-F23C-4368-BA36-FD47843BE909}" type="presParOf" srcId="{BBAA13E2-5CA7-418E-8B4D-9E104CA4A1A0}" destId="{61A64B0D-A270-4301-BAD0-CB4BB295CA5D}" srcOrd="0" destOrd="0" presId="urn:microsoft.com/office/officeart/2005/8/layout/hierarchy4"/>
    <dgm:cxn modelId="{EB7960FD-FE59-47FA-B460-5CFBB75279CF}" type="presParOf" srcId="{61A64B0D-A270-4301-BAD0-CB4BB295CA5D}" destId="{73D89679-4061-4415-8931-F67403C41A62}" srcOrd="0" destOrd="0" presId="urn:microsoft.com/office/officeart/2005/8/layout/hierarchy4"/>
    <dgm:cxn modelId="{62485B4C-BCFA-4A54-9F75-B26F6C29FB39}" type="presParOf" srcId="{61A64B0D-A270-4301-BAD0-CB4BB295CA5D}" destId="{7EB2FAE9-5313-4F14-9897-3DE72486DDE2}" srcOrd="1" destOrd="0" presId="urn:microsoft.com/office/officeart/2005/8/layout/hierarchy4"/>
    <dgm:cxn modelId="{484B7D9F-F43F-40AE-AB1A-AFF4A699FA40}" type="presParOf" srcId="{22BBB578-97CA-4707-8000-A0DC4ECF68D7}" destId="{7E892141-DB54-4990-8E64-FB5CC485A6DE}" srcOrd="1" destOrd="0" presId="urn:microsoft.com/office/officeart/2005/8/layout/hierarchy4"/>
    <dgm:cxn modelId="{6FCF1E07-0781-4EE7-9FDA-AFA3C97EB2D6}" type="presParOf" srcId="{22BBB578-97CA-4707-8000-A0DC4ECF68D7}" destId="{C36D2474-994C-4894-9625-359FDD6C3610}" srcOrd="2" destOrd="0" presId="urn:microsoft.com/office/officeart/2005/8/layout/hierarchy4"/>
    <dgm:cxn modelId="{E4975E69-99E7-4ACA-94E6-1A5E5FEAC1C0}" type="presParOf" srcId="{C36D2474-994C-4894-9625-359FDD6C3610}" destId="{D68EC50A-C976-414E-B480-41E593918AF3}" srcOrd="0" destOrd="0" presId="urn:microsoft.com/office/officeart/2005/8/layout/hierarchy4"/>
    <dgm:cxn modelId="{5293802F-A67E-4F19-A7D1-7A2188C5BCC8}" type="presParOf" srcId="{C36D2474-994C-4894-9625-359FDD6C3610}" destId="{FBEC9E3F-9059-4516-8E67-CDDF848C7061}" srcOrd="1" destOrd="0" presId="urn:microsoft.com/office/officeart/2005/8/layout/hierarchy4"/>
    <dgm:cxn modelId="{71A00B78-A786-4710-A7DB-029C3DAED5A3}" type="presParOf" srcId="{C36D2474-994C-4894-9625-359FDD6C3610}" destId="{FA02A6F8-0EBE-4F43-B1C1-3582BBF0869A}" srcOrd="2" destOrd="0" presId="urn:microsoft.com/office/officeart/2005/8/layout/hierarchy4"/>
    <dgm:cxn modelId="{A486A00B-D904-4E03-9B7B-8234AB12E7B2}" type="presParOf" srcId="{FA02A6F8-0EBE-4F43-B1C1-3582BBF0869A}" destId="{C8CACA10-DD85-4FF5-BEC0-D8A09763EFC9}" srcOrd="0" destOrd="0" presId="urn:microsoft.com/office/officeart/2005/8/layout/hierarchy4"/>
    <dgm:cxn modelId="{F72B6858-590B-45B8-AB75-2D517F47CE4C}" type="presParOf" srcId="{C8CACA10-DD85-4FF5-BEC0-D8A09763EFC9}" destId="{139EAADA-64A6-4CAB-9A4B-B646270419F1}" srcOrd="0" destOrd="0" presId="urn:microsoft.com/office/officeart/2005/8/layout/hierarchy4"/>
    <dgm:cxn modelId="{EDF69232-8192-4FF1-BE48-543A806120C9}" type="presParOf" srcId="{C8CACA10-DD85-4FF5-BEC0-D8A09763EFC9}" destId="{8EB6AE1F-D10B-4242-A689-346E4EA52788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9F18E06-E4B9-4C07-9B21-1E51FEC4C540}" type="doc">
      <dgm:prSet loTypeId="urn:microsoft.com/office/officeart/2005/8/layout/vProcess5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E5EEA6D7-45D3-481D-97F0-CA486591A3FD}">
      <dgm:prSet phldrT="[Текст]"/>
      <dgm:spPr/>
      <dgm:t>
        <a:bodyPr/>
        <a:lstStyle/>
        <a:p>
          <a:r>
            <a:rPr lang="ru-RU" b="1" i="0" dirty="0"/>
            <a:t>Эксплуатационная стадия</a:t>
          </a:r>
          <a:r>
            <a:rPr lang="ru-RU" i="0" dirty="0"/>
            <a:t> </a:t>
          </a:r>
          <a:r>
            <a:rPr lang="ru-RU" dirty="0"/>
            <a:t>делится на гарантийный период, когда исполнитель обязан ликвидировать выявленные потребителем неполадки, и послегарантийный период. </a:t>
          </a:r>
        </a:p>
      </dgm:t>
    </dgm:pt>
    <dgm:pt modelId="{58244EB5-1D62-4B10-90BD-5E94C8BD50E6}" type="parTrans" cxnId="{7B8B449C-5B71-436D-8171-093C7B026B30}">
      <dgm:prSet/>
      <dgm:spPr/>
      <dgm:t>
        <a:bodyPr/>
        <a:lstStyle/>
        <a:p>
          <a:endParaRPr lang="ru-RU"/>
        </a:p>
      </dgm:t>
    </dgm:pt>
    <dgm:pt modelId="{A681FB05-4FE5-4199-87F8-549E1D140681}" type="sibTrans" cxnId="{7B8B449C-5B71-436D-8171-093C7B026B30}">
      <dgm:prSet/>
      <dgm:spPr/>
      <dgm:t>
        <a:bodyPr/>
        <a:lstStyle/>
        <a:p>
          <a:endParaRPr lang="ru-RU"/>
        </a:p>
      </dgm:t>
    </dgm:pt>
    <dgm:pt modelId="{26E8EC13-9CC4-4CF4-ADD7-6DEF0BB2856F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На стадии эксплуатации объекта резервы более производительного его использования и снижения затрат (экономия электроэнергии, топлива, запасных частей и т.д.) зависят главным образом от качества выполненных работ на первых двух стадиях.</a:t>
          </a:r>
        </a:p>
      </dgm:t>
    </dgm:pt>
    <dgm:pt modelId="{16499C71-2D5C-41E1-9EC8-7DB3517541BE}" type="parTrans" cxnId="{8CDA5DE8-41E9-4108-8DF5-978F0EAB7185}">
      <dgm:prSet/>
      <dgm:spPr/>
      <dgm:t>
        <a:bodyPr/>
        <a:lstStyle/>
        <a:p>
          <a:endParaRPr lang="ru-RU"/>
        </a:p>
      </dgm:t>
    </dgm:pt>
    <dgm:pt modelId="{4FB1411A-151B-48CA-99AF-ADC3275316E2}" type="sibTrans" cxnId="{8CDA5DE8-41E9-4108-8DF5-978F0EAB7185}">
      <dgm:prSet/>
      <dgm:spPr/>
      <dgm:t>
        <a:bodyPr/>
        <a:lstStyle/>
        <a:p>
          <a:endParaRPr lang="ru-RU"/>
        </a:p>
      </dgm:t>
    </dgm:pt>
    <dgm:pt modelId="{699EFDFB-0543-4CE8-8738-55C376FAC5CA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Значит, чтобы получить больший эффект, необходимо проводить поиск резервов беспрерывно и систематически на всех стадиях жизненного цикла изделия и особенно на первых, более ранних его стадиях, где скрыты наиболее существенные резервы.</a:t>
          </a:r>
        </a:p>
      </dgm:t>
    </dgm:pt>
    <dgm:pt modelId="{0501C1C1-F8A9-4145-8F71-F828BB24E38A}" type="parTrans" cxnId="{605C2A56-BA46-4515-80DF-3194A176EEA8}">
      <dgm:prSet/>
      <dgm:spPr/>
      <dgm:t>
        <a:bodyPr/>
        <a:lstStyle/>
        <a:p>
          <a:endParaRPr lang="ru-RU"/>
        </a:p>
      </dgm:t>
    </dgm:pt>
    <dgm:pt modelId="{AD8D008F-31A8-4043-A42D-F9D0F4E462A5}" type="sibTrans" cxnId="{605C2A56-BA46-4515-80DF-3194A176EEA8}">
      <dgm:prSet/>
      <dgm:spPr/>
      <dgm:t>
        <a:bodyPr/>
        <a:lstStyle/>
        <a:p>
          <a:endParaRPr lang="ru-RU"/>
        </a:p>
      </dgm:t>
    </dgm:pt>
    <dgm:pt modelId="{7B0069E7-2097-4CDD-90E3-079F7D3B4F99}" type="pres">
      <dgm:prSet presAssocID="{C9F18E06-E4B9-4C07-9B21-1E51FEC4C54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A1D9C1-4D84-4835-9C9F-ED220EE112E1}" type="pres">
      <dgm:prSet presAssocID="{C9F18E06-E4B9-4C07-9B21-1E51FEC4C540}" presName="dummyMaxCanvas" presStyleCnt="0">
        <dgm:presLayoutVars/>
      </dgm:prSet>
      <dgm:spPr/>
    </dgm:pt>
    <dgm:pt modelId="{5F1CB1FC-D61C-4EAE-A656-418329548387}" type="pres">
      <dgm:prSet presAssocID="{C9F18E06-E4B9-4C07-9B21-1E51FEC4C540}" presName="ThreeNodes_1" presStyleLbl="node1" presStyleIdx="0" presStyleCnt="3" custLinFactNeighborX="130" custLinFactNeighborY="16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1C7033-CC6D-4037-8AFA-FD558142AEFE}" type="pres">
      <dgm:prSet presAssocID="{C9F18E06-E4B9-4C07-9B21-1E51FEC4C540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54EE9-6F8E-42C9-93E0-BFC30162856D}" type="pres">
      <dgm:prSet presAssocID="{C9F18E06-E4B9-4C07-9B21-1E51FEC4C540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E27516-D4A0-44B9-A87C-C89A0D744C47}" type="pres">
      <dgm:prSet presAssocID="{C9F18E06-E4B9-4C07-9B21-1E51FEC4C540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9607F-DE95-4993-AF40-A12E46C5B91B}" type="pres">
      <dgm:prSet presAssocID="{C9F18E06-E4B9-4C07-9B21-1E51FEC4C540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E0ACD9-E480-4243-8D35-78EA90AEA53F}" type="pres">
      <dgm:prSet presAssocID="{C9F18E06-E4B9-4C07-9B21-1E51FEC4C540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4E9D9D-2787-4C4F-9006-B18024162761}" type="pres">
      <dgm:prSet presAssocID="{C9F18E06-E4B9-4C07-9B21-1E51FEC4C540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CAFD59-83B2-4117-885B-B32D56767606}" type="pres">
      <dgm:prSet presAssocID="{C9F18E06-E4B9-4C07-9B21-1E51FEC4C540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93BBF4-4AF4-436D-A91E-10951AE9C151}" type="presOf" srcId="{C9F18E06-E4B9-4C07-9B21-1E51FEC4C540}" destId="{7B0069E7-2097-4CDD-90E3-079F7D3B4F99}" srcOrd="0" destOrd="0" presId="urn:microsoft.com/office/officeart/2005/8/layout/vProcess5"/>
    <dgm:cxn modelId="{ED48A57D-1FF9-4CBF-B9EA-09797D98ECF6}" type="presOf" srcId="{E5EEA6D7-45D3-481D-97F0-CA486591A3FD}" destId="{47E0ACD9-E480-4243-8D35-78EA90AEA53F}" srcOrd="1" destOrd="0" presId="urn:microsoft.com/office/officeart/2005/8/layout/vProcess5"/>
    <dgm:cxn modelId="{7B8B449C-5B71-436D-8171-093C7B026B30}" srcId="{C9F18E06-E4B9-4C07-9B21-1E51FEC4C540}" destId="{E5EEA6D7-45D3-481D-97F0-CA486591A3FD}" srcOrd="0" destOrd="0" parTransId="{58244EB5-1D62-4B10-90BD-5E94C8BD50E6}" sibTransId="{A681FB05-4FE5-4199-87F8-549E1D140681}"/>
    <dgm:cxn modelId="{2498C51A-0F15-439D-AAEC-4B09C67AD314}" type="presOf" srcId="{A681FB05-4FE5-4199-87F8-549E1D140681}" destId="{A6E27516-D4A0-44B9-A87C-C89A0D744C47}" srcOrd="0" destOrd="0" presId="urn:microsoft.com/office/officeart/2005/8/layout/vProcess5"/>
    <dgm:cxn modelId="{9C4C5106-E11E-4463-914A-FB53D7A91F1C}" type="presOf" srcId="{E5EEA6D7-45D3-481D-97F0-CA486591A3FD}" destId="{5F1CB1FC-D61C-4EAE-A656-418329548387}" srcOrd="0" destOrd="0" presId="urn:microsoft.com/office/officeart/2005/8/layout/vProcess5"/>
    <dgm:cxn modelId="{9F08ECD4-9BA7-407F-8DB8-5E06F0B44075}" type="presOf" srcId="{26E8EC13-9CC4-4CF4-ADD7-6DEF0BB2856F}" destId="{3D4E9D9D-2787-4C4F-9006-B18024162761}" srcOrd="1" destOrd="0" presId="urn:microsoft.com/office/officeart/2005/8/layout/vProcess5"/>
    <dgm:cxn modelId="{DD75C5FA-8BA8-4C33-8E26-D2BCEF411BE3}" type="presOf" srcId="{26E8EC13-9CC4-4CF4-ADD7-6DEF0BB2856F}" destId="{411C7033-CC6D-4037-8AFA-FD558142AEFE}" srcOrd="0" destOrd="0" presId="urn:microsoft.com/office/officeart/2005/8/layout/vProcess5"/>
    <dgm:cxn modelId="{07CF5FA7-604D-4FCE-A726-B8BE44D18C72}" type="presOf" srcId="{4FB1411A-151B-48CA-99AF-ADC3275316E2}" destId="{2E29607F-DE95-4993-AF40-A12E46C5B91B}" srcOrd="0" destOrd="0" presId="urn:microsoft.com/office/officeart/2005/8/layout/vProcess5"/>
    <dgm:cxn modelId="{01CEA67D-9AC7-4EB9-BFFA-29971B6AFF8F}" type="presOf" srcId="{699EFDFB-0543-4CE8-8738-55C376FAC5CA}" destId="{70CAFD59-83B2-4117-885B-B32D56767606}" srcOrd="1" destOrd="0" presId="urn:microsoft.com/office/officeart/2005/8/layout/vProcess5"/>
    <dgm:cxn modelId="{8CDA5DE8-41E9-4108-8DF5-978F0EAB7185}" srcId="{C9F18E06-E4B9-4C07-9B21-1E51FEC4C540}" destId="{26E8EC13-9CC4-4CF4-ADD7-6DEF0BB2856F}" srcOrd="1" destOrd="0" parTransId="{16499C71-2D5C-41E1-9EC8-7DB3517541BE}" sibTransId="{4FB1411A-151B-48CA-99AF-ADC3275316E2}"/>
    <dgm:cxn modelId="{605C2A56-BA46-4515-80DF-3194A176EEA8}" srcId="{C9F18E06-E4B9-4C07-9B21-1E51FEC4C540}" destId="{699EFDFB-0543-4CE8-8738-55C376FAC5CA}" srcOrd="2" destOrd="0" parTransId="{0501C1C1-F8A9-4145-8F71-F828BB24E38A}" sibTransId="{AD8D008F-31A8-4043-A42D-F9D0F4E462A5}"/>
    <dgm:cxn modelId="{0825EAC4-4956-43C8-A12E-77AD381C3DBA}" type="presOf" srcId="{699EFDFB-0543-4CE8-8738-55C376FAC5CA}" destId="{BA354EE9-6F8E-42C9-93E0-BFC30162856D}" srcOrd="0" destOrd="0" presId="urn:microsoft.com/office/officeart/2005/8/layout/vProcess5"/>
    <dgm:cxn modelId="{AAFD79D7-DED5-4D24-8C15-B7143A6A2B9D}" type="presParOf" srcId="{7B0069E7-2097-4CDD-90E3-079F7D3B4F99}" destId="{CDA1D9C1-4D84-4835-9C9F-ED220EE112E1}" srcOrd="0" destOrd="0" presId="urn:microsoft.com/office/officeart/2005/8/layout/vProcess5"/>
    <dgm:cxn modelId="{EF06F2B6-BD6E-4BD3-AF30-3D2AF4B97C78}" type="presParOf" srcId="{7B0069E7-2097-4CDD-90E3-079F7D3B4F99}" destId="{5F1CB1FC-D61C-4EAE-A656-418329548387}" srcOrd="1" destOrd="0" presId="urn:microsoft.com/office/officeart/2005/8/layout/vProcess5"/>
    <dgm:cxn modelId="{A385A3B6-9F08-4F2A-8141-D0C094B1E1C5}" type="presParOf" srcId="{7B0069E7-2097-4CDD-90E3-079F7D3B4F99}" destId="{411C7033-CC6D-4037-8AFA-FD558142AEFE}" srcOrd="2" destOrd="0" presId="urn:microsoft.com/office/officeart/2005/8/layout/vProcess5"/>
    <dgm:cxn modelId="{BF86032B-F79F-4CAD-8C22-0665AE980A74}" type="presParOf" srcId="{7B0069E7-2097-4CDD-90E3-079F7D3B4F99}" destId="{BA354EE9-6F8E-42C9-93E0-BFC30162856D}" srcOrd="3" destOrd="0" presId="urn:microsoft.com/office/officeart/2005/8/layout/vProcess5"/>
    <dgm:cxn modelId="{5B518DAD-A124-4415-AC5C-5875504A99F3}" type="presParOf" srcId="{7B0069E7-2097-4CDD-90E3-079F7D3B4F99}" destId="{A6E27516-D4A0-44B9-A87C-C89A0D744C47}" srcOrd="4" destOrd="0" presId="urn:microsoft.com/office/officeart/2005/8/layout/vProcess5"/>
    <dgm:cxn modelId="{6FF31AA0-F332-48E0-8924-9F033116C1A6}" type="presParOf" srcId="{7B0069E7-2097-4CDD-90E3-079F7D3B4F99}" destId="{2E29607F-DE95-4993-AF40-A12E46C5B91B}" srcOrd="5" destOrd="0" presId="urn:microsoft.com/office/officeart/2005/8/layout/vProcess5"/>
    <dgm:cxn modelId="{8BD20269-6FA1-4F39-8581-F596ABADFA43}" type="presParOf" srcId="{7B0069E7-2097-4CDD-90E3-079F7D3B4F99}" destId="{47E0ACD9-E480-4243-8D35-78EA90AEA53F}" srcOrd="6" destOrd="0" presId="urn:microsoft.com/office/officeart/2005/8/layout/vProcess5"/>
    <dgm:cxn modelId="{F2F9CA52-DEB3-4510-B204-3EDBD8AD6BA0}" type="presParOf" srcId="{7B0069E7-2097-4CDD-90E3-079F7D3B4F99}" destId="{3D4E9D9D-2787-4C4F-9006-B18024162761}" srcOrd="7" destOrd="0" presId="urn:microsoft.com/office/officeart/2005/8/layout/vProcess5"/>
    <dgm:cxn modelId="{D3A63A19-6183-4C16-90F6-C0CAA0F5A4FC}" type="presParOf" srcId="{7B0069E7-2097-4CDD-90E3-079F7D3B4F99}" destId="{70CAFD59-83B2-4117-885B-B32D5676760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CDFE7E3-1C85-4835-837C-E61996699D39}" type="doc">
      <dgm:prSet loTypeId="urn:microsoft.com/office/officeart/2005/8/layout/hierarchy4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4A6E384-64F8-4006-A840-9BD411F85268}">
      <dgm:prSet phldrT="[Текст]"/>
      <dgm:spPr/>
      <dgm:t>
        <a:bodyPr/>
        <a:lstStyle/>
        <a:p>
          <a:r>
            <a:rPr lang="ru-RU" dirty="0"/>
            <a:t>По</a:t>
          </a:r>
          <a:r>
            <a:rPr lang="ru-RU" b="1" dirty="0"/>
            <a:t> </a:t>
          </a:r>
          <a:r>
            <a:rPr lang="ru-RU" b="0" i="0" dirty="0"/>
            <a:t>стадиям процесса воспроизводства резервы бывают: </a:t>
          </a:r>
        </a:p>
      </dgm:t>
    </dgm:pt>
    <dgm:pt modelId="{9BCF020E-3858-422E-9BAF-A341AA2B7790}" type="parTrans" cxnId="{0F3D1C11-9DE1-4B06-8CC6-C8057CAC0039}">
      <dgm:prSet/>
      <dgm:spPr/>
      <dgm:t>
        <a:bodyPr/>
        <a:lstStyle/>
        <a:p>
          <a:endParaRPr lang="ru-RU"/>
        </a:p>
      </dgm:t>
    </dgm:pt>
    <dgm:pt modelId="{3AFB711A-D8C6-44D1-BF0B-0ED854B0F6AD}" type="sibTrans" cxnId="{0F3D1C11-9DE1-4B06-8CC6-C8057CAC0039}">
      <dgm:prSet/>
      <dgm:spPr/>
      <dgm:t>
        <a:bodyPr/>
        <a:lstStyle/>
        <a:p>
          <a:endParaRPr lang="ru-RU"/>
        </a:p>
      </dgm:t>
    </dgm:pt>
    <dgm:pt modelId="{484C4B1A-517E-4AD7-9548-EFBC319BE018}">
      <dgm:prSet phldrT="[Текст]"/>
      <dgm:spPr/>
      <dgm:t>
        <a:bodyPr/>
        <a:lstStyle/>
        <a:p>
          <a:r>
            <a:rPr lang="ru-RU" b="1" dirty="0"/>
            <a:t>В сфере обращения </a:t>
          </a:r>
          <a:r>
            <a:rPr lang="ru-RU" dirty="0"/>
            <a:t>(предотвращение разных потерь продукции на пути от производителя к потребителю, а также уменьшение затрат, которые связаны с хранением, перевозкой, продажей готовой продукции и приобретением производственных запасов)</a:t>
          </a:r>
        </a:p>
      </dgm:t>
    </dgm:pt>
    <dgm:pt modelId="{68EA5339-8D1B-4C65-8AD9-11558EA5BAFA}" type="parTrans" cxnId="{0207E221-182D-4EBF-BA39-CC97870A4865}">
      <dgm:prSet/>
      <dgm:spPr/>
      <dgm:t>
        <a:bodyPr/>
        <a:lstStyle/>
        <a:p>
          <a:endParaRPr lang="ru-RU"/>
        </a:p>
      </dgm:t>
    </dgm:pt>
    <dgm:pt modelId="{F5A7614B-48E3-470D-AC6F-CB7C8F561805}" type="sibTrans" cxnId="{0207E221-182D-4EBF-BA39-CC97870A4865}">
      <dgm:prSet/>
      <dgm:spPr/>
      <dgm:t>
        <a:bodyPr/>
        <a:lstStyle/>
        <a:p>
          <a:endParaRPr lang="ru-RU"/>
        </a:p>
      </dgm:t>
    </dgm:pt>
    <dgm:pt modelId="{05AED02B-8AF7-499D-A37C-6F96450BB180}">
      <dgm:prSet phldrT="[Текст]"/>
      <dgm:spPr/>
      <dgm:t>
        <a:bodyPr/>
        <a:lstStyle/>
        <a:p>
          <a:r>
            <a:rPr lang="ru-RU" i="1" dirty="0"/>
            <a:t>В сфере производства </a:t>
          </a:r>
          <a:r>
            <a:rPr lang="ru-RU" dirty="0"/>
            <a:t>(основные резервы находятся здесь) </a:t>
          </a:r>
        </a:p>
      </dgm:t>
    </dgm:pt>
    <dgm:pt modelId="{756D4252-B31C-4F1C-898E-9A3E575705B3}" type="parTrans" cxnId="{3A54E708-CEC1-4777-89DE-941CF0B643CF}">
      <dgm:prSet/>
      <dgm:spPr/>
      <dgm:t>
        <a:bodyPr/>
        <a:lstStyle/>
        <a:p>
          <a:endParaRPr lang="ru-RU"/>
        </a:p>
      </dgm:t>
    </dgm:pt>
    <dgm:pt modelId="{DDDE85F7-F5AF-4743-99AB-1EA0D2119FFE}" type="sibTrans" cxnId="{3A54E708-CEC1-4777-89DE-941CF0B643CF}">
      <dgm:prSet/>
      <dgm:spPr/>
      <dgm:t>
        <a:bodyPr/>
        <a:lstStyle/>
        <a:p>
          <a:endParaRPr lang="ru-RU"/>
        </a:p>
      </dgm:t>
    </dgm:pt>
    <dgm:pt modelId="{E30E8840-5BE1-4C07-A715-7831DB1F8A94}" type="pres">
      <dgm:prSet presAssocID="{2CDFE7E3-1C85-4835-837C-E61996699D3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8088A8-8AF2-423D-BB20-8789BB095A0C}" type="pres">
      <dgm:prSet presAssocID="{34A6E384-64F8-4006-A840-9BD411F85268}" presName="vertOne" presStyleCnt="0"/>
      <dgm:spPr/>
    </dgm:pt>
    <dgm:pt modelId="{30D9B053-8C49-4151-BBA5-595DEDA3F7EA}" type="pres">
      <dgm:prSet presAssocID="{34A6E384-64F8-4006-A840-9BD411F85268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4DFC4E-DFF0-4549-9E99-01827E56E58C}" type="pres">
      <dgm:prSet presAssocID="{34A6E384-64F8-4006-A840-9BD411F85268}" presName="parTransOne" presStyleCnt="0"/>
      <dgm:spPr/>
    </dgm:pt>
    <dgm:pt modelId="{9A53C069-6161-4E57-83F2-1C9EF603E501}" type="pres">
      <dgm:prSet presAssocID="{34A6E384-64F8-4006-A840-9BD411F85268}" presName="horzOne" presStyleCnt="0"/>
      <dgm:spPr/>
    </dgm:pt>
    <dgm:pt modelId="{C7CA6778-AF36-4D9B-BABE-1C1521A97A0B}" type="pres">
      <dgm:prSet presAssocID="{484C4B1A-517E-4AD7-9548-EFBC319BE018}" presName="vertTwo" presStyleCnt="0"/>
      <dgm:spPr/>
    </dgm:pt>
    <dgm:pt modelId="{EB2528C2-4AFA-4E1E-8A5A-0881539C011C}" type="pres">
      <dgm:prSet presAssocID="{484C4B1A-517E-4AD7-9548-EFBC319BE018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ED6407-E793-44EE-8C27-19FD973C2D55}" type="pres">
      <dgm:prSet presAssocID="{484C4B1A-517E-4AD7-9548-EFBC319BE018}" presName="horzTwo" presStyleCnt="0"/>
      <dgm:spPr/>
    </dgm:pt>
    <dgm:pt modelId="{1706DDC5-E4F4-4A5A-8D64-109D586DA063}" type="pres">
      <dgm:prSet presAssocID="{F5A7614B-48E3-470D-AC6F-CB7C8F561805}" presName="sibSpaceTwo" presStyleCnt="0"/>
      <dgm:spPr/>
    </dgm:pt>
    <dgm:pt modelId="{47E3D241-DC22-4185-90E9-61FB251935AC}" type="pres">
      <dgm:prSet presAssocID="{05AED02B-8AF7-499D-A37C-6F96450BB180}" presName="vertTwo" presStyleCnt="0"/>
      <dgm:spPr/>
    </dgm:pt>
    <dgm:pt modelId="{E582A92A-33C5-4CF1-9AF1-1CC073A22442}" type="pres">
      <dgm:prSet presAssocID="{05AED02B-8AF7-499D-A37C-6F96450BB180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5DD4266-027A-4FAC-8EB9-F8A5415FA757}" type="pres">
      <dgm:prSet presAssocID="{05AED02B-8AF7-499D-A37C-6F96450BB180}" presName="horzTwo" presStyleCnt="0"/>
      <dgm:spPr/>
    </dgm:pt>
  </dgm:ptLst>
  <dgm:cxnLst>
    <dgm:cxn modelId="{0207E221-182D-4EBF-BA39-CC97870A4865}" srcId="{34A6E384-64F8-4006-A840-9BD411F85268}" destId="{484C4B1A-517E-4AD7-9548-EFBC319BE018}" srcOrd="0" destOrd="0" parTransId="{68EA5339-8D1B-4C65-8AD9-11558EA5BAFA}" sibTransId="{F5A7614B-48E3-470D-AC6F-CB7C8F561805}"/>
    <dgm:cxn modelId="{FD60D8EF-1E7B-409E-A016-D9EBE4B41DAB}" type="presOf" srcId="{34A6E384-64F8-4006-A840-9BD411F85268}" destId="{30D9B053-8C49-4151-BBA5-595DEDA3F7EA}" srcOrd="0" destOrd="0" presId="urn:microsoft.com/office/officeart/2005/8/layout/hierarchy4"/>
    <dgm:cxn modelId="{1AB5020C-C8A9-4B22-B4CF-54B8AB6C0C46}" type="presOf" srcId="{2CDFE7E3-1C85-4835-837C-E61996699D39}" destId="{E30E8840-5BE1-4C07-A715-7831DB1F8A94}" srcOrd="0" destOrd="0" presId="urn:microsoft.com/office/officeart/2005/8/layout/hierarchy4"/>
    <dgm:cxn modelId="{7D57F8A4-000B-46DB-9F00-BAD61EBE351A}" type="presOf" srcId="{484C4B1A-517E-4AD7-9548-EFBC319BE018}" destId="{EB2528C2-4AFA-4E1E-8A5A-0881539C011C}" srcOrd="0" destOrd="0" presId="urn:microsoft.com/office/officeart/2005/8/layout/hierarchy4"/>
    <dgm:cxn modelId="{3A54E708-CEC1-4777-89DE-941CF0B643CF}" srcId="{34A6E384-64F8-4006-A840-9BD411F85268}" destId="{05AED02B-8AF7-499D-A37C-6F96450BB180}" srcOrd="1" destOrd="0" parTransId="{756D4252-B31C-4F1C-898E-9A3E575705B3}" sibTransId="{DDDE85F7-F5AF-4743-99AB-1EA0D2119FFE}"/>
    <dgm:cxn modelId="{1C41478A-EFA0-4106-94F9-13A621CC9828}" type="presOf" srcId="{05AED02B-8AF7-499D-A37C-6F96450BB180}" destId="{E582A92A-33C5-4CF1-9AF1-1CC073A22442}" srcOrd="0" destOrd="0" presId="urn:microsoft.com/office/officeart/2005/8/layout/hierarchy4"/>
    <dgm:cxn modelId="{0F3D1C11-9DE1-4B06-8CC6-C8057CAC0039}" srcId="{2CDFE7E3-1C85-4835-837C-E61996699D39}" destId="{34A6E384-64F8-4006-A840-9BD411F85268}" srcOrd="0" destOrd="0" parTransId="{9BCF020E-3858-422E-9BAF-A341AA2B7790}" sibTransId="{3AFB711A-D8C6-44D1-BF0B-0ED854B0F6AD}"/>
    <dgm:cxn modelId="{AC2288E9-1149-4017-A576-3B9708A1D12C}" type="presParOf" srcId="{E30E8840-5BE1-4C07-A715-7831DB1F8A94}" destId="{FB8088A8-8AF2-423D-BB20-8789BB095A0C}" srcOrd="0" destOrd="0" presId="urn:microsoft.com/office/officeart/2005/8/layout/hierarchy4"/>
    <dgm:cxn modelId="{9B2127EE-6570-4141-A617-3BF500501B3E}" type="presParOf" srcId="{FB8088A8-8AF2-423D-BB20-8789BB095A0C}" destId="{30D9B053-8C49-4151-BBA5-595DEDA3F7EA}" srcOrd="0" destOrd="0" presId="urn:microsoft.com/office/officeart/2005/8/layout/hierarchy4"/>
    <dgm:cxn modelId="{BEE7DC31-2F44-4724-AD6D-0086576F9F2D}" type="presParOf" srcId="{FB8088A8-8AF2-423D-BB20-8789BB095A0C}" destId="{214DFC4E-DFF0-4549-9E99-01827E56E58C}" srcOrd="1" destOrd="0" presId="urn:microsoft.com/office/officeart/2005/8/layout/hierarchy4"/>
    <dgm:cxn modelId="{D58DAEE5-4261-4B78-A967-7DAF922F74A6}" type="presParOf" srcId="{FB8088A8-8AF2-423D-BB20-8789BB095A0C}" destId="{9A53C069-6161-4E57-83F2-1C9EF603E501}" srcOrd="2" destOrd="0" presId="urn:microsoft.com/office/officeart/2005/8/layout/hierarchy4"/>
    <dgm:cxn modelId="{3A9BDAEE-2ADC-4BA3-82AD-C3B667306D3A}" type="presParOf" srcId="{9A53C069-6161-4E57-83F2-1C9EF603E501}" destId="{C7CA6778-AF36-4D9B-BABE-1C1521A97A0B}" srcOrd="0" destOrd="0" presId="urn:microsoft.com/office/officeart/2005/8/layout/hierarchy4"/>
    <dgm:cxn modelId="{8D4560BF-FB14-4C93-B637-BFC1659AE6B7}" type="presParOf" srcId="{C7CA6778-AF36-4D9B-BABE-1C1521A97A0B}" destId="{EB2528C2-4AFA-4E1E-8A5A-0881539C011C}" srcOrd="0" destOrd="0" presId="urn:microsoft.com/office/officeart/2005/8/layout/hierarchy4"/>
    <dgm:cxn modelId="{BD84E5C4-9D37-4B62-9D2B-10F21C7EEAE7}" type="presParOf" srcId="{C7CA6778-AF36-4D9B-BABE-1C1521A97A0B}" destId="{69ED6407-E793-44EE-8C27-19FD973C2D55}" srcOrd="1" destOrd="0" presId="urn:microsoft.com/office/officeart/2005/8/layout/hierarchy4"/>
    <dgm:cxn modelId="{D016CE30-170F-480B-876A-48DB5B17A0B9}" type="presParOf" srcId="{9A53C069-6161-4E57-83F2-1C9EF603E501}" destId="{1706DDC5-E4F4-4A5A-8D64-109D586DA063}" srcOrd="1" destOrd="0" presId="urn:microsoft.com/office/officeart/2005/8/layout/hierarchy4"/>
    <dgm:cxn modelId="{CA881DD1-851C-47D1-81FD-423E901E3A3B}" type="presParOf" srcId="{9A53C069-6161-4E57-83F2-1C9EF603E501}" destId="{47E3D241-DC22-4185-90E9-61FB251935AC}" srcOrd="2" destOrd="0" presId="urn:microsoft.com/office/officeart/2005/8/layout/hierarchy4"/>
    <dgm:cxn modelId="{6D341CB5-B1E2-4882-92CD-C55442CCC85F}" type="presParOf" srcId="{47E3D241-DC22-4185-90E9-61FB251935AC}" destId="{E582A92A-33C5-4CF1-9AF1-1CC073A22442}" srcOrd="0" destOrd="0" presId="urn:microsoft.com/office/officeart/2005/8/layout/hierarchy4"/>
    <dgm:cxn modelId="{02B9FD38-E806-4C24-9236-33BA65D0E5FE}" type="presParOf" srcId="{47E3D241-DC22-4185-90E9-61FB251935AC}" destId="{55DD4266-027A-4FAC-8EB9-F8A5415FA75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8E33DD5-C0C1-4EFF-8D6E-565F77F0538B}" type="doc">
      <dgm:prSet loTypeId="urn:microsoft.com/office/officeart/2008/layout/AlternatingPictureBlocks" loCatId="list" qsTypeId="urn:microsoft.com/office/officeart/2005/8/quickstyle/simple1" qsCatId="simple" csTypeId="urn:microsoft.com/office/officeart/2005/8/colors/accent5_4" csCatId="accent5" phldr="1"/>
      <dgm:spPr/>
    </dgm:pt>
    <dgm:pt modelId="{2A1F9E72-D21B-4345-B0E9-7657B415B70C}">
      <dgm:prSet phldrT="[Текст]"/>
      <dgm:spPr/>
      <dgm:t>
        <a:bodyPr/>
        <a:lstStyle/>
        <a:p>
          <a:r>
            <a:rPr lang="ru-RU" dirty="0"/>
            <a:t>Важное значение имеет группировка резервов по </a:t>
          </a:r>
          <a:r>
            <a:rPr lang="ru-RU" b="1" i="0" dirty="0"/>
            <a:t>основным трем моментам процесса труда</a:t>
          </a:r>
          <a:r>
            <a:rPr lang="ru-RU" b="1" i="1" dirty="0"/>
            <a:t>.</a:t>
          </a:r>
          <a:r>
            <a:rPr lang="ru-RU" dirty="0"/>
            <a:t> Отдельно рассматривают резервы, которые связаны с наиболее полным и эффективным использованием </a:t>
          </a:r>
          <a:r>
            <a:rPr lang="ru-RU" b="1" dirty="0"/>
            <a:t>основных средств производства</a:t>
          </a:r>
          <a:r>
            <a:rPr lang="ru-RU" dirty="0"/>
            <a:t>, </a:t>
          </a:r>
          <a:r>
            <a:rPr lang="ru-RU" b="1" dirty="0"/>
            <a:t>предметов труда и трудовых ресурсов</a:t>
          </a:r>
          <a:r>
            <a:rPr lang="ru-RU" dirty="0"/>
            <a:t>. </a:t>
          </a:r>
        </a:p>
      </dgm:t>
    </dgm:pt>
    <dgm:pt modelId="{8B61BA76-1FEA-4EF3-9084-DE62AA673997}" type="parTrans" cxnId="{56EE0D9B-90E1-4E13-A9DB-E4313384B8D5}">
      <dgm:prSet/>
      <dgm:spPr/>
      <dgm:t>
        <a:bodyPr/>
        <a:lstStyle/>
        <a:p>
          <a:endParaRPr lang="ru-RU"/>
        </a:p>
      </dgm:t>
    </dgm:pt>
    <dgm:pt modelId="{16FCC345-97AC-4174-94E8-B9C17DFBCDAF}" type="sibTrans" cxnId="{56EE0D9B-90E1-4E13-A9DB-E4313384B8D5}">
      <dgm:prSet/>
      <dgm:spPr/>
      <dgm:t>
        <a:bodyPr/>
        <a:lstStyle/>
        <a:p>
          <a:endParaRPr lang="ru-RU"/>
        </a:p>
      </dgm:t>
    </dgm:pt>
    <dgm:pt modelId="{6F05B7A5-A893-40ED-A538-689AF1A94827}">
      <dgm:prSet phldrT="[Текст]"/>
      <dgm:spPr/>
      <dgm:t>
        <a:bodyPr/>
        <a:lstStyle/>
        <a:p>
          <a:r>
            <a:rPr lang="ru-RU" dirty="0"/>
            <a:t>Такая классификация резервов необходима для сбалансированности их по всем видам ресурсов. Например, выявлен резерв увеличения выпуска продукции за счет более эффективного использования трудовых ресурсов. </a:t>
          </a:r>
        </a:p>
      </dgm:t>
    </dgm:pt>
    <dgm:pt modelId="{BC36BC32-A3D3-40DF-A614-E4B0994A0312}" type="parTrans" cxnId="{DE84EFA0-E8E3-4338-9A66-B766D84174EC}">
      <dgm:prSet/>
      <dgm:spPr/>
      <dgm:t>
        <a:bodyPr/>
        <a:lstStyle/>
        <a:p>
          <a:endParaRPr lang="ru-RU"/>
        </a:p>
      </dgm:t>
    </dgm:pt>
    <dgm:pt modelId="{CB2FD4EF-9A40-46CB-A46A-288C06336906}" type="sibTrans" cxnId="{DE84EFA0-E8E3-4338-9A66-B766D84174EC}">
      <dgm:prSet/>
      <dgm:spPr/>
      <dgm:t>
        <a:bodyPr/>
        <a:lstStyle/>
        <a:p>
          <a:endParaRPr lang="ru-RU"/>
        </a:p>
      </dgm:t>
    </dgm:pt>
    <dgm:pt modelId="{E01ED763-3FB6-42FB-AF69-C1E1C4164CE0}">
      <dgm:prSet phldrT="[Текст]"/>
      <dgm:spPr/>
      <dgm:t>
        <a:bodyPr/>
        <a:lstStyle/>
        <a:p>
          <a:r>
            <a:rPr lang="ru-RU" dirty="0"/>
            <a:t>Но чтобы их освоить, необходимо в том же размере выявить резервы увеличения производства продукции за счет лучшего использования средств труда и предметов труда. Если же по какому-либо ресурсу резервов не хватает, то в расчет принимается наименьшая величина резервов, выявленная по одному из них.</a:t>
          </a:r>
        </a:p>
      </dgm:t>
    </dgm:pt>
    <dgm:pt modelId="{4010A7B0-65EF-4B88-B563-E3BAFEDB5BE7}" type="parTrans" cxnId="{D74B4C1C-BDC2-44CA-847D-A66C23593839}">
      <dgm:prSet/>
      <dgm:spPr/>
      <dgm:t>
        <a:bodyPr/>
        <a:lstStyle/>
        <a:p>
          <a:endParaRPr lang="ru-RU"/>
        </a:p>
      </dgm:t>
    </dgm:pt>
    <dgm:pt modelId="{4AB139E0-4417-440D-B868-D98833658FC9}" type="sibTrans" cxnId="{D74B4C1C-BDC2-44CA-847D-A66C23593839}">
      <dgm:prSet/>
      <dgm:spPr/>
      <dgm:t>
        <a:bodyPr/>
        <a:lstStyle/>
        <a:p>
          <a:endParaRPr lang="ru-RU"/>
        </a:p>
      </dgm:t>
    </dgm:pt>
    <dgm:pt modelId="{B06069EA-EB0D-4989-A0A3-F9FA08D40203}" type="pres">
      <dgm:prSet presAssocID="{58E33DD5-C0C1-4EFF-8D6E-565F77F0538B}" presName="linearFlow" presStyleCnt="0">
        <dgm:presLayoutVars>
          <dgm:dir/>
          <dgm:resizeHandles val="exact"/>
        </dgm:presLayoutVars>
      </dgm:prSet>
      <dgm:spPr/>
    </dgm:pt>
    <dgm:pt modelId="{E2B13799-5BB3-4D30-B33B-D0038B9A466F}" type="pres">
      <dgm:prSet presAssocID="{2A1F9E72-D21B-4345-B0E9-7657B415B70C}" presName="comp" presStyleCnt="0"/>
      <dgm:spPr/>
    </dgm:pt>
    <dgm:pt modelId="{E9671519-F0D2-407C-AF4B-E7979B51724A}" type="pres">
      <dgm:prSet presAssocID="{2A1F9E72-D21B-4345-B0E9-7657B415B70C}" presName="rect2" presStyleLbl="node1" presStyleIdx="0" presStyleCnt="3" custScaleX="158548" custLinFactNeighborX="13711" custLinFactNeighborY="-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AD4ADD-3E6D-43DD-9BAB-2F2352E0E046}" type="pres">
      <dgm:prSet presAssocID="{2A1F9E72-D21B-4345-B0E9-7657B415B70C}" presName="rect1" presStyleLbl="lnNode1" presStyleIdx="0" presStyleCnt="3" custLinFactNeighborX="-44911" custLinFactNeighborY="-505"/>
      <dgm:spPr/>
    </dgm:pt>
    <dgm:pt modelId="{4D112E89-421E-45C9-8F61-6204FBE47C52}" type="pres">
      <dgm:prSet presAssocID="{16FCC345-97AC-4174-94E8-B9C17DFBCDAF}" presName="sibTrans" presStyleCnt="0"/>
      <dgm:spPr/>
    </dgm:pt>
    <dgm:pt modelId="{99910FD9-4EE6-47A8-A91B-5BB678BA2DF4}" type="pres">
      <dgm:prSet presAssocID="{6F05B7A5-A893-40ED-A538-689AF1A94827}" presName="comp" presStyleCnt="0"/>
      <dgm:spPr/>
    </dgm:pt>
    <dgm:pt modelId="{7E87B8F8-A6AD-475C-B99E-F30642106957}" type="pres">
      <dgm:prSet presAssocID="{6F05B7A5-A893-40ED-A538-689AF1A94827}" presName="rect2" presStyleLbl="node1" presStyleIdx="1" presStyleCnt="3" custScaleX="158869" custLinFactNeighborX="-14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B9FFA2-1FD9-431E-A3DB-673405DAA1CE}" type="pres">
      <dgm:prSet presAssocID="{6F05B7A5-A893-40ED-A538-689AF1A94827}" presName="rect1" presStyleLbl="lnNode1" presStyleIdx="1" presStyleCnt="3" custLinFactNeighborX="41849" custLinFactNeighborY="-2021"/>
      <dgm:spPr/>
    </dgm:pt>
    <dgm:pt modelId="{CD710549-97A3-4ACB-97FA-47DFDA03CE5E}" type="pres">
      <dgm:prSet presAssocID="{CB2FD4EF-9A40-46CB-A46A-288C06336906}" presName="sibTrans" presStyleCnt="0"/>
      <dgm:spPr/>
    </dgm:pt>
    <dgm:pt modelId="{FC0555E5-5DDE-4394-B485-1B8F34BBA65F}" type="pres">
      <dgm:prSet presAssocID="{E01ED763-3FB6-42FB-AF69-C1E1C4164CE0}" presName="comp" presStyleCnt="0"/>
      <dgm:spPr/>
    </dgm:pt>
    <dgm:pt modelId="{2AF2DAFA-6EBC-4CEF-894D-79E80D2B3E1A}" type="pres">
      <dgm:prSet presAssocID="{E01ED763-3FB6-42FB-AF69-C1E1C4164CE0}" presName="rect2" presStyleLbl="node1" presStyleIdx="2" presStyleCnt="3" custScaleX="155873" custLinFactNeighborX="12339" custLinFactNeighborY="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8EECD-2407-4F65-85C2-A640A20C7F46}" type="pres">
      <dgm:prSet presAssocID="{E01ED763-3FB6-42FB-AF69-C1E1C4164CE0}" presName="rect1" presStyleLbl="lnNode1" presStyleIdx="2" presStyleCnt="3" custLinFactNeighborX="-61752" custLinFactNeighborY="2021"/>
      <dgm:spPr/>
    </dgm:pt>
  </dgm:ptLst>
  <dgm:cxnLst>
    <dgm:cxn modelId="{3846FD44-F570-4345-A5C0-0CF49D2AF438}" type="presOf" srcId="{2A1F9E72-D21B-4345-B0E9-7657B415B70C}" destId="{E9671519-F0D2-407C-AF4B-E7979B51724A}" srcOrd="0" destOrd="0" presId="urn:microsoft.com/office/officeart/2008/layout/AlternatingPictureBlocks"/>
    <dgm:cxn modelId="{61C6B8F8-54DE-4386-ABB4-4C8127A5B6AF}" type="presOf" srcId="{6F05B7A5-A893-40ED-A538-689AF1A94827}" destId="{7E87B8F8-A6AD-475C-B99E-F30642106957}" srcOrd="0" destOrd="0" presId="urn:microsoft.com/office/officeart/2008/layout/AlternatingPictureBlocks"/>
    <dgm:cxn modelId="{03536A4C-7D87-4D25-839A-94D5CB415F2A}" type="presOf" srcId="{58E33DD5-C0C1-4EFF-8D6E-565F77F0538B}" destId="{B06069EA-EB0D-4989-A0A3-F9FA08D40203}" srcOrd="0" destOrd="0" presId="urn:microsoft.com/office/officeart/2008/layout/AlternatingPictureBlocks"/>
    <dgm:cxn modelId="{DE84EFA0-E8E3-4338-9A66-B766D84174EC}" srcId="{58E33DD5-C0C1-4EFF-8D6E-565F77F0538B}" destId="{6F05B7A5-A893-40ED-A538-689AF1A94827}" srcOrd="1" destOrd="0" parTransId="{BC36BC32-A3D3-40DF-A614-E4B0994A0312}" sibTransId="{CB2FD4EF-9A40-46CB-A46A-288C06336906}"/>
    <dgm:cxn modelId="{56EE0D9B-90E1-4E13-A9DB-E4313384B8D5}" srcId="{58E33DD5-C0C1-4EFF-8D6E-565F77F0538B}" destId="{2A1F9E72-D21B-4345-B0E9-7657B415B70C}" srcOrd="0" destOrd="0" parTransId="{8B61BA76-1FEA-4EF3-9084-DE62AA673997}" sibTransId="{16FCC345-97AC-4174-94E8-B9C17DFBCDAF}"/>
    <dgm:cxn modelId="{D74B4C1C-BDC2-44CA-847D-A66C23593839}" srcId="{58E33DD5-C0C1-4EFF-8D6E-565F77F0538B}" destId="{E01ED763-3FB6-42FB-AF69-C1E1C4164CE0}" srcOrd="2" destOrd="0" parTransId="{4010A7B0-65EF-4B88-B563-E3BAFEDB5BE7}" sibTransId="{4AB139E0-4417-440D-B868-D98833658FC9}"/>
    <dgm:cxn modelId="{11A01948-F500-498A-8465-9A9661D0AB28}" type="presOf" srcId="{E01ED763-3FB6-42FB-AF69-C1E1C4164CE0}" destId="{2AF2DAFA-6EBC-4CEF-894D-79E80D2B3E1A}" srcOrd="0" destOrd="0" presId="urn:microsoft.com/office/officeart/2008/layout/AlternatingPictureBlocks"/>
    <dgm:cxn modelId="{EA0336FF-6237-46FA-9D9A-B12A04C9A7D8}" type="presParOf" srcId="{B06069EA-EB0D-4989-A0A3-F9FA08D40203}" destId="{E2B13799-5BB3-4D30-B33B-D0038B9A466F}" srcOrd="0" destOrd="0" presId="urn:microsoft.com/office/officeart/2008/layout/AlternatingPictureBlocks"/>
    <dgm:cxn modelId="{03401E3B-F559-43B4-9D29-E57157540261}" type="presParOf" srcId="{E2B13799-5BB3-4D30-B33B-D0038B9A466F}" destId="{E9671519-F0D2-407C-AF4B-E7979B51724A}" srcOrd="0" destOrd="0" presId="urn:microsoft.com/office/officeart/2008/layout/AlternatingPictureBlocks"/>
    <dgm:cxn modelId="{12487653-A644-43FE-8EA2-6AC48E253163}" type="presParOf" srcId="{E2B13799-5BB3-4D30-B33B-D0038B9A466F}" destId="{80AD4ADD-3E6D-43DD-9BAB-2F2352E0E046}" srcOrd="1" destOrd="0" presId="urn:microsoft.com/office/officeart/2008/layout/AlternatingPictureBlocks"/>
    <dgm:cxn modelId="{AE54FCFF-2190-4854-9D1A-D580307DC5A7}" type="presParOf" srcId="{B06069EA-EB0D-4989-A0A3-F9FA08D40203}" destId="{4D112E89-421E-45C9-8F61-6204FBE47C52}" srcOrd="1" destOrd="0" presId="urn:microsoft.com/office/officeart/2008/layout/AlternatingPictureBlocks"/>
    <dgm:cxn modelId="{2B5DD6F3-8FA7-464D-BEBC-FAC48E1D87A7}" type="presParOf" srcId="{B06069EA-EB0D-4989-A0A3-F9FA08D40203}" destId="{99910FD9-4EE6-47A8-A91B-5BB678BA2DF4}" srcOrd="2" destOrd="0" presId="urn:microsoft.com/office/officeart/2008/layout/AlternatingPictureBlocks"/>
    <dgm:cxn modelId="{46B0975D-F874-4B3D-8771-7F59810BD5AE}" type="presParOf" srcId="{99910FD9-4EE6-47A8-A91B-5BB678BA2DF4}" destId="{7E87B8F8-A6AD-475C-B99E-F30642106957}" srcOrd="0" destOrd="0" presId="urn:microsoft.com/office/officeart/2008/layout/AlternatingPictureBlocks"/>
    <dgm:cxn modelId="{4FE51E32-5799-4C54-A168-568654F28EBB}" type="presParOf" srcId="{99910FD9-4EE6-47A8-A91B-5BB678BA2DF4}" destId="{19B9FFA2-1FD9-431E-A3DB-673405DAA1CE}" srcOrd="1" destOrd="0" presId="urn:microsoft.com/office/officeart/2008/layout/AlternatingPictureBlocks"/>
    <dgm:cxn modelId="{7B114EE2-0A1A-4C39-BEAC-93D65697A10C}" type="presParOf" srcId="{B06069EA-EB0D-4989-A0A3-F9FA08D40203}" destId="{CD710549-97A3-4ACB-97FA-47DFDA03CE5E}" srcOrd="3" destOrd="0" presId="urn:microsoft.com/office/officeart/2008/layout/AlternatingPictureBlocks"/>
    <dgm:cxn modelId="{8F63F044-7DCA-42C7-BD22-43C88E4C6BCC}" type="presParOf" srcId="{B06069EA-EB0D-4989-A0A3-F9FA08D40203}" destId="{FC0555E5-5DDE-4394-B485-1B8F34BBA65F}" srcOrd="4" destOrd="0" presId="urn:microsoft.com/office/officeart/2008/layout/AlternatingPictureBlocks"/>
    <dgm:cxn modelId="{3B32CC10-F84C-4CCA-AEF9-88E38FF77FB3}" type="presParOf" srcId="{FC0555E5-5DDE-4394-B485-1B8F34BBA65F}" destId="{2AF2DAFA-6EBC-4CEF-894D-79E80D2B3E1A}" srcOrd="0" destOrd="0" presId="urn:microsoft.com/office/officeart/2008/layout/AlternatingPictureBlocks"/>
    <dgm:cxn modelId="{D1B1DD13-CCF7-4EB6-A0D0-D66D16D45098}" type="presParOf" srcId="{FC0555E5-5DDE-4394-B485-1B8F34BBA65F}" destId="{B748EECD-2407-4F65-85C2-A640A20C7F46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C8E6367-2043-427F-82BD-74CDD323217E}" type="doc">
      <dgm:prSet loTypeId="urn:microsoft.com/office/officeart/2005/8/layout/hierarchy4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9B9F6F1-639C-4C5F-BB02-13A5AFAEDA0A}">
      <dgm:prSet phldrT="[Текст]" custT="1"/>
      <dgm:spPr/>
      <dgm:t>
        <a:bodyPr/>
        <a:lstStyle/>
        <a:p>
          <a:r>
            <a:rPr lang="ru-RU" sz="2800" dirty="0"/>
            <a:t>По своей экономической природе и</a:t>
          </a:r>
          <a:r>
            <a:rPr lang="ru-RU" sz="2800" b="1" dirty="0"/>
            <a:t> </a:t>
          </a:r>
          <a:r>
            <a:rPr lang="ru-RU" sz="2800" b="0" i="0" dirty="0"/>
            <a:t>характеру воздействия </a:t>
          </a:r>
          <a:r>
            <a:rPr lang="ru-RU" sz="2800" dirty="0"/>
            <a:t>на результаты производства резервы делятся на:</a:t>
          </a:r>
        </a:p>
      </dgm:t>
    </dgm:pt>
    <dgm:pt modelId="{87F0FAFC-3A89-4672-9E00-4C0C7B75EB7A}" type="parTrans" cxnId="{0D9FFBFD-7E8E-4832-9A42-58B8E0A23550}">
      <dgm:prSet/>
      <dgm:spPr/>
      <dgm:t>
        <a:bodyPr/>
        <a:lstStyle/>
        <a:p>
          <a:endParaRPr lang="ru-RU"/>
        </a:p>
      </dgm:t>
    </dgm:pt>
    <dgm:pt modelId="{C7859EF3-9397-4AD2-99E6-3672736A426C}" type="sibTrans" cxnId="{0D9FFBFD-7E8E-4832-9A42-58B8E0A23550}">
      <dgm:prSet/>
      <dgm:spPr/>
      <dgm:t>
        <a:bodyPr/>
        <a:lstStyle/>
        <a:p>
          <a:endParaRPr lang="ru-RU"/>
        </a:p>
      </dgm:t>
    </dgm:pt>
    <dgm:pt modelId="{80E82FC9-7420-4D51-BED9-85D144F93DE2}">
      <dgm:prSet phldrT="[Текст]" custT="1"/>
      <dgm:spPr/>
      <dgm:t>
        <a:bodyPr/>
        <a:lstStyle/>
        <a:p>
          <a:r>
            <a:rPr lang="ru-RU" sz="2200" b="1" dirty="0"/>
            <a:t>ЭКСТЕНСИВНЫЕ </a:t>
          </a:r>
        </a:p>
        <a:p>
          <a:r>
            <a:rPr lang="ru-RU" sz="2200" dirty="0"/>
            <a:t>К резервам</a:t>
          </a:r>
          <a:r>
            <a:rPr lang="ru-RU" sz="2200" b="1" dirty="0"/>
            <a:t> </a:t>
          </a:r>
          <a:r>
            <a:rPr lang="ru-RU" sz="2200" b="1" i="1" dirty="0"/>
            <a:t>экстенсивного</a:t>
          </a:r>
          <a:r>
            <a:rPr lang="ru-RU" sz="2200" dirty="0"/>
            <a:t> характера относятся те, которые связаны с использованием в производстве дополнительных ресурсов (материальных, трудовых, земельных и др.).</a:t>
          </a:r>
        </a:p>
      </dgm:t>
    </dgm:pt>
    <dgm:pt modelId="{AFDA0869-BFA9-4956-B4CC-D8CA69010CBC}" type="parTrans" cxnId="{FC1F33A5-5F2F-4D7A-A872-1A41C6AEEB15}">
      <dgm:prSet/>
      <dgm:spPr/>
      <dgm:t>
        <a:bodyPr/>
        <a:lstStyle/>
        <a:p>
          <a:endParaRPr lang="ru-RU"/>
        </a:p>
      </dgm:t>
    </dgm:pt>
    <dgm:pt modelId="{E432B6B4-C42B-4296-8B1A-02CB001CAE4A}" type="sibTrans" cxnId="{FC1F33A5-5F2F-4D7A-A872-1A41C6AEEB15}">
      <dgm:prSet/>
      <dgm:spPr/>
      <dgm:t>
        <a:bodyPr/>
        <a:lstStyle/>
        <a:p>
          <a:endParaRPr lang="ru-RU"/>
        </a:p>
      </dgm:t>
    </dgm:pt>
    <dgm:pt modelId="{768FB57C-E006-4E90-9947-64E366B04182}">
      <dgm:prSet phldrT="[Текст]"/>
      <dgm:spPr/>
      <dgm:t>
        <a:bodyPr/>
        <a:lstStyle/>
        <a:p>
          <a:r>
            <a:rPr lang="ru-RU" b="1" dirty="0"/>
            <a:t>ИНТЕНСИВНЫЕ </a:t>
          </a:r>
        </a:p>
        <a:p>
          <a:r>
            <a:rPr lang="ru-RU" dirty="0"/>
            <a:t>Резервами</a:t>
          </a:r>
          <a:r>
            <a:rPr lang="ru-RU" b="1" dirty="0"/>
            <a:t> </a:t>
          </a:r>
          <a:r>
            <a:rPr lang="ru-RU" b="1" i="1" dirty="0"/>
            <a:t>интенсивного</a:t>
          </a:r>
          <a:r>
            <a:rPr lang="ru-RU" dirty="0"/>
            <a:t> типа считаются те, которые связаны с наиболее полным и рациональным использованием имеющегося производственного потенциала. </a:t>
          </a:r>
        </a:p>
      </dgm:t>
    </dgm:pt>
    <dgm:pt modelId="{9A6A2C16-58EF-4F43-B7E3-00C170E206C3}" type="parTrans" cxnId="{00D533C0-9FEC-47A5-9287-13B71E3F9D15}">
      <dgm:prSet/>
      <dgm:spPr/>
      <dgm:t>
        <a:bodyPr/>
        <a:lstStyle/>
        <a:p>
          <a:endParaRPr lang="ru-RU"/>
        </a:p>
      </dgm:t>
    </dgm:pt>
    <dgm:pt modelId="{DFF6DEF8-59A5-49E6-8744-A6CC6AA598D4}" type="sibTrans" cxnId="{00D533C0-9FEC-47A5-9287-13B71E3F9D15}">
      <dgm:prSet/>
      <dgm:spPr/>
      <dgm:t>
        <a:bodyPr/>
        <a:lstStyle/>
        <a:p>
          <a:endParaRPr lang="ru-RU"/>
        </a:p>
      </dgm:t>
    </dgm:pt>
    <dgm:pt modelId="{2FA8611D-746A-44C9-91ED-E00EEED734AD}" type="pres">
      <dgm:prSet presAssocID="{4C8E6367-2043-427F-82BD-74CDD323217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AA46D8-B87C-4F6F-8F56-EAF1AB25D43E}" type="pres">
      <dgm:prSet presAssocID="{89B9F6F1-639C-4C5F-BB02-13A5AFAEDA0A}" presName="vertOne" presStyleCnt="0"/>
      <dgm:spPr/>
    </dgm:pt>
    <dgm:pt modelId="{1E0A0A45-2D97-4270-A275-8A9FFC39B0C8}" type="pres">
      <dgm:prSet presAssocID="{89B9F6F1-639C-4C5F-BB02-13A5AFAEDA0A}" presName="txOne" presStyleLbl="node0" presStyleIdx="0" presStyleCnt="1" custScaleY="576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5D3749-58AC-43C5-9BFC-9B96503F81B1}" type="pres">
      <dgm:prSet presAssocID="{89B9F6F1-639C-4C5F-BB02-13A5AFAEDA0A}" presName="parTransOne" presStyleCnt="0"/>
      <dgm:spPr/>
    </dgm:pt>
    <dgm:pt modelId="{2A9AE018-A3FF-4730-B1D6-4F64D0B79FFB}" type="pres">
      <dgm:prSet presAssocID="{89B9F6F1-639C-4C5F-BB02-13A5AFAEDA0A}" presName="horzOne" presStyleCnt="0"/>
      <dgm:spPr/>
    </dgm:pt>
    <dgm:pt modelId="{7B5D969A-B316-4F86-A979-B1EF71347240}" type="pres">
      <dgm:prSet presAssocID="{80E82FC9-7420-4D51-BED9-85D144F93DE2}" presName="vertTwo" presStyleCnt="0"/>
      <dgm:spPr/>
    </dgm:pt>
    <dgm:pt modelId="{3101E999-D6E6-46D7-8785-2539F64B3D7A}" type="pres">
      <dgm:prSet presAssocID="{80E82FC9-7420-4D51-BED9-85D144F93DE2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88F85F-375F-4842-93F1-FDFA984C2FAB}" type="pres">
      <dgm:prSet presAssocID="{80E82FC9-7420-4D51-BED9-85D144F93DE2}" presName="horzTwo" presStyleCnt="0"/>
      <dgm:spPr/>
    </dgm:pt>
    <dgm:pt modelId="{3A0AAA7B-EAA4-4E43-BC0F-C6C8ED2FA81A}" type="pres">
      <dgm:prSet presAssocID="{E432B6B4-C42B-4296-8B1A-02CB001CAE4A}" presName="sibSpaceTwo" presStyleCnt="0"/>
      <dgm:spPr/>
    </dgm:pt>
    <dgm:pt modelId="{2A2835FB-4FE1-476E-8397-5D7F2C6C1668}" type="pres">
      <dgm:prSet presAssocID="{768FB57C-E006-4E90-9947-64E366B04182}" presName="vertTwo" presStyleCnt="0"/>
      <dgm:spPr/>
    </dgm:pt>
    <dgm:pt modelId="{DA95F282-1C62-4C4B-ACE2-18520B09F587}" type="pres">
      <dgm:prSet presAssocID="{768FB57C-E006-4E90-9947-64E366B04182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F91F1A-82A1-4E76-AAB4-62F4D6F51332}" type="pres">
      <dgm:prSet presAssocID="{768FB57C-E006-4E90-9947-64E366B04182}" presName="horzTwo" presStyleCnt="0"/>
      <dgm:spPr/>
    </dgm:pt>
  </dgm:ptLst>
  <dgm:cxnLst>
    <dgm:cxn modelId="{B0B457C8-AC1E-4FCC-8AFC-1E5ECC762E30}" type="presOf" srcId="{4C8E6367-2043-427F-82BD-74CDD323217E}" destId="{2FA8611D-746A-44C9-91ED-E00EEED734AD}" srcOrd="0" destOrd="0" presId="urn:microsoft.com/office/officeart/2005/8/layout/hierarchy4"/>
    <dgm:cxn modelId="{0D9FFBFD-7E8E-4832-9A42-58B8E0A23550}" srcId="{4C8E6367-2043-427F-82BD-74CDD323217E}" destId="{89B9F6F1-639C-4C5F-BB02-13A5AFAEDA0A}" srcOrd="0" destOrd="0" parTransId="{87F0FAFC-3A89-4672-9E00-4C0C7B75EB7A}" sibTransId="{C7859EF3-9397-4AD2-99E6-3672736A426C}"/>
    <dgm:cxn modelId="{00D533C0-9FEC-47A5-9287-13B71E3F9D15}" srcId="{89B9F6F1-639C-4C5F-BB02-13A5AFAEDA0A}" destId="{768FB57C-E006-4E90-9947-64E366B04182}" srcOrd="1" destOrd="0" parTransId="{9A6A2C16-58EF-4F43-B7E3-00C170E206C3}" sibTransId="{DFF6DEF8-59A5-49E6-8744-A6CC6AA598D4}"/>
    <dgm:cxn modelId="{3E9C87BA-A22E-4DE2-9466-F83447558E38}" type="presOf" srcId="{80E82FC9-7420-4D51-BED9-85D144F93DE2}" destId="{3101E999-D6E6-46D7-8785-2539F64B3D7A}" srcOrd="0" destOrd="0" presId="urn:microsoft.com/office/officeart/2005/8/layout/hierarchy4"/>
    <dgm:cxn modelId="{FC1F33A5-5F2F-4D7A-A872-1A41C6AEEB15}" srcId="{89B9F6F1-639C-4C5F-BB02-13A5AFAEDA0A}" destId="{80E82FC9-7420-4D51-BED9-85D144F93DE2}" srcOrd="0" destOrd="0" parTransId="{AFDA0869-BFA9-4956-B4CC-D8CA69010CBC}" sibTransId="{E432B6B4-C42B-4296-8B1A-02CB001CAE4A}"/>
    <dgm:cxn modelId="{6A92668A-4BFC-4193-B4BC-96EE19230D7F}" type="presOf" srcId="{89B9F6F1-639C-4C5F-BB02-13A5AFAEDA0A}" destId="{1E0A0A45-2D97-4270-A275-8A9FFC39B0C8}" srcOrd="0" destOrd="0" presId="urn:microsoft.com/office/officeart/2005/8/layout/hierarchy4"/>
    <dgm:cxn modelId="{FEF50FE5-F4EC-45F2-A790-82BE33306017}" type="presOf" srcId="{768FB57C-E006-4E90-9947-64E366B04182}" destId="{DA95F282-1C62-4C4B-ACE2-18520B09F587}" srcOrd="0" destOrd="0" presId="urn:microsoft.com/office/officeart/2005/8/layout/hierarchy4"/>
    <dgm:cxn modelId="{35EA7847-8797-4DDD-89AB-2EABC742C6F9}" type="presParOf" srcId="{2FA8611D-746A-44C9-91ED-E00EEED734AD}" destId="{5BAA46D8-B87C-4F6F-8F56-EAF1AB25D43E}" srcOrd="0" destOrd="0" presId="urn:microsoft.com/office/officeart/2005/8/layout/hierarchy4"/>
    <dgm:cxn modelId="{571B48A2-7E5E-4D7F-8B61-9DD4AED52168}" type="presParOf" srcId="{5BAA46D8-B87C-4F6F-8F56-EAF1AB25D43E}" destId="{1E0A0A45-2D97-4270-A275-8A9FFC39B0C8}" srcOrd="0" destOrd="0" presId="urn:microsoft.com/office/officeart/2005/8/layout/hierarchy4"/>
    <dgm:cxn modelId="{AEE327D3-866D-401E-A586-A31859B918FF}" type="presParOf" srcId="{5BAA46D8-B87C-4F6F-8F56-EAF1AB25D43E}" destId="{FD5D3749-58AC-43C5-9BFC-9B96503F81B1}" srcOrd="1" destOrd="0" presId="urn:microsoft.com/office/officeart/2005/8/layout/hierarchy4"/>
    <dgm:cxn modelId="{FCA4178D-7F34-4120-84D1-A27EB1E6AD0F}" type="presParOf" srcId="{5BAA46D8-B87C-4F6F-8F56-EAF1AB25D43E}" destId="{2A9AE018-A3FF-4730-B1D6-4F64D0B79FFB}" srcOrd="2" destOrd="0" presId="urn:microsoft.com/office/officeart/2005/8/layout/hierarchy4"/>
    <dgm:cxn modelId="{BE6097F8-0941-4E62-9F67-757CCB9FA167}" type="presParOf" srcId="{2A9AE018-A3FF-4730-B1D6-4F64D0B79FFB}" destId="{7B5D969A-B316-4F86-A979-B1EF71347240}" srcOrd="0" destOrd="0" presId="urn:microsoft.com/office/officeart/2005/8/layout/hierarchy4"/>
    <dgm:cxn modelId="{4BCDF195-D6E7-4DCE-956A-F090478D4242}" type="presParOf" srcId="{7B5D969A-B316-4F86-A979-B1EF71347240}" destId="{3101E999-D6E6-46D7-8785-2539F64B3D7A}" srcOrd="0" destOrd="0" presId="urn:microsoft.com/office/officeart/2005/8/layout/hierarchy4"/>
    <dgm:cxn modelId="{9C0E4272-46E8-4E4B-BAB6-440C731CBF1A}" type="presParOf" srcId="{7B5D969A-B316-4F86-A979-B1EF71347240}" destId="{BD88F85F-375F-4842-93F1-FDFA984C2FAB}" srcOrd="1" destOrd="0" presId="urn:microsoft.com/office/officeart/2005/8/layout/hierarchy4"/>
    <dgm:cxn modelId="{69098A0D-35A9-403F-AAEE-B60903772639}" type="presParOf" srcId="{2A9AE018-A3FF-4730-B1D6-4F64D0B79FFB}" destId="{3A0AAA7B-EAA4-4E43-BC0F-C6C8ED2FA81A}" srcOrd="1" destOrd="0" presId="urn:microsoft.com/office/officeart/2005/8/layout/hierarchy4"/>
    <dgm:cxn modelId="{EFD7DCDF-8D85-4412-99B2-50CEEF219679}" type="presParOf" srcId="{2A9AE018-A3FF-4730-B1D6-4F64D0B79FFB}" destId="{2A2835FB-4FE1-476E-8397-5D7F2C6C1668}" srcOrd="2" destOrd="0" presId="urn:microsoft.com/office/officeart/2005/8/layout/hierarchy4"/>
    <dgm:cxn modelId="{67232FEA-DE3B-4459-8ECE-B207B98D7291}" type="presParOf" srcId="{2A2835FB-4FE1-476E-8397-5D7F2C6C1668}" destId="{DA95F282-1C62-4C4B-ACE2-18520B09F587}" srcOrd="0" destOrd="0" presId="urn:microsoft.com/office/officeart/2005/8/layout/hierarchy4"/>
    <dgm:cxn modelId="{ED396133-3269-44AB-9B9F-A15D17D161BE}" type="presParOf" srcId="{2A2835FB-4FE1-476E-8397-5D7F2C6C1668}" destId="{69F91F1A-82A1-4E76-AAB4-62F4D6F5133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A729BD9-7155-4291-B23A-17C532C7EEED}" type="doc">
      <dgm:prSet loTypeId="urn:microsoft.com/office/officeart/2005/8/layout/hList3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920B95BD-F53F-4DC1-A5BA-A9CA3FA23B8B}">
      <dgm:prSet phldrT="[Текст]"/>
      <dgm:spPr/>
      <dgm:t>
        <a:bodyPr/>
        <a:lstStyle/>
        <a:p>
          <a:r>
            <a:rPr lang="ru-RU" b="0" i="0" dirty="0"/>
            <a:t>Группировка резервов по уровню </a:t>
          </a:r>
          <a:r>
            <a:rPr lang="ru-RU" b="0" i="0" dirty="0" err="1"/>
            <a:t>затратоемкости</a:t>
          </a:r>
          <a:r>
            <a:rPr lang="ru-RU" b="0" i="0" dirty="0"/>
            <a:t> их освоения:</a:t>
          </a:r>
        </a:p>
      </dgm:t>
    </dgm:pt>
    <dgm:pt modelId="{B84FB8D1-B07D-43B9-8770-28A0C31254AA}" type="parTrans" cxnId="{BEE5C5AB-EC40-4A14-BDAC-D8FC34D44F97}">
      <dgm:prSet/>
      <dgm:spPr/>
      <dgm:t>
        <a:bodyPr/>
        <a:lstStyle/>
        <a:p>
          <a:endParaRPr lang="ru-RU"/>
        </a:p>
      </dgm:t>
    </dgm:pt>
    <dgm:pt modelId="{319A7161-9682-4607-854D-57161FF208F8}" type="sibTrans" cxnId="{BEE5C5AB-EC40-4A14-BDAC-D8FC34D44F97}">
      <dgm:prSet/>
      <dgm:spPr/>
      <dgm:t>
        <a:bodyPr/>
        <a:lstStyle/>
        <a:p>
          <a:endParaRPr lang="ru-RU"/>
        </a:p>
      </dgm:t>
    </dgm:pt>
    <dgm:pt modelId="{BA07CC11-6ABE-4A5F-874F-048B2210023E}">
      <dgm:prSet phldrT="[Текст]"/>
      <dgm:spPr/>
      <dgm:t>
        <a:bodyPr/>
        <a:lstStyle/>
        <a:p>
          <a:r>
            <a:rPr lang="ru-RU" dirty="0"/>
            <a:t>Наименьших затрат требует освоение резервов за счет сокращения потерь сырья и готовой продукции. </a:t>
          </a:r>
        </a:p>
      </dgm:t>
    </dgm:pt>
    <dgm:pt modelId="{9BC76DC4-0EED-4249-A601-07DD11611096}" type="parTrans" cxnId="{A95A09E5-A189-4FB8-B19E-2D3F4FCAA5B0}">
      <dgm:prSet/>
      <dgm:spPr/>
      <dgm:t>
        <a:bodyPr/>
        <a:lstStyle/>
        <a:p>
          <a:endParaRPr lang="ru-RU"/>
        </a:p>
      </dgm:t>
    </dgm:pt>
    <dgm:pt modelId="{CE91079E-949C-4BC5-BCEB-855AA44D5FE6}" type="sibTrans" cxnId="{A95A09E5-A189-4FB8-B19E-2D3F4FCAA5B0}">
      <dgm:prSet/>
      <dgm:spPr/>
      <dgm:t>
        <a:bodyPr/>
        <a:lstStyle/>
        <a:p>
          <a:endParaRPr lang="ru-RU"/>
        </a:p>
      </dgm:t>
    </dgm:pt>
    <dgm:pt modelId="{D24C83DE-6206-4BFD-A8F6-58522A684636}">
      <dgm:prSet phldrT="[Текст]"/>
      <dgm:spPr/>
      <dgm:t>
        <a:bodyPr/>
        <a:lstStyle/>
        <a:p>
          <a:r>
            <a:rPr lang="ru-RU" dirty="0"/>
            <a:t>Использование резервов второй группы требует значительных затрат, потому что они связаны с внедрением достижений науки и передовой практики без проведения коренной реконструкции производства. </a:t>
          </a:r>
        </a:p>
      </dgm:t>
    </dgm:pt>
    <dgm:pt modelId="{662F4964-1A8C-4961-8CD9-FCA0317E2D66}" type="parTrans" cxnId="{0578F5AD-E8A5-47CF-A4EC-03D680FCF743}">
      <dgm:prSet/>
      <dgm:spPr/>
      <dgm:t>
        <a:bodyPr/>
        <a:lstStyle/>
        <a:p>
          <a:endParaRPr lang="ru-RU"/>
        </a:p>
      </dgm:t>
    </dgm:pt>
    <dgm:pt modelId="{615AAE92-85B0-4FF2-9020-C1724BD6DD61}" type="sibTrans" cxnId="{0578F5AD-E8A5-47CF-A4EC-03D680FCF743}">
      <dgm:prSet/>
      <dgm:spPr/>
      <dgm:t>
        <a:bodyPr/>
        <a:lstStyle/>
        <a:p>
          <a:endParaRPr lang="ru-RU"/>
        </a:p>
      </dgm:t>
    </dgm:pt>
    <dgm:pt modelId="{820602E7-94F9-4EC4-BA6F-F199F47BC952}">
      <dgm:prSet phldrT="[Текст]"/>
      <dgm:spPr/>
      <dgm:t>
        <a:bodyPr/>
        <a:lstStyle/>
        <a:p>
          <a:r>
            <a:rPr lang="ru-RU" dirty="0"/>
            <a:t>Третья группа резервов связана с реконструкцией и техническим перевооружением производства в связи с использованием новейших достижений НТП. Для освоения таких резервов нужны большие затраты.</a:t>
          </a:r>
        </a:p>
      </dgm:t>
    </dgm:pt>
    <dgm:pt modelId="{63D5F94E-91B5-4022-ADF0-B6648DC08E13}" type="parTrans" cxnId="{2B0639CF-8A94-478E-92F0-C882B4EB8E6D}">
      <dgm:prSet/>
      <dgm:spPr/>
      <dgm:t>
        <a:bodyPr/>
        <a:lstStyle/>
        <a:p>
          <a:endParaRPr lang="ru-RU"/>
        </a:p>
      </dgm:t>
    </dgm:pt>
    <dgm:pt modelId="{F63694CE-2C8B-4D41-9758-1738F724114C}" type="sibTrans" cxnId="{2B0639CF-8A94-478E-92F0-C882B4EB8E6D}">
      <dgm:prSet/>
      <dgm:spPr/>
      <dgm:t>
        <a:bodyPr/>
        <a:lstStyle/>
        <a:p>
          <a:endParaRPr lang="ru-RU"/>
        </a:p>
      </dgm:t>
    </dgm:pt>
    <dgm:pt modelId="{8A1BC1AE-6921-4D46-9E22-03ABA4C23546}" type="pres">
      <dgm:prSet presAssocID="{0A729BD9-7155-4291-B23A-17C532C7EEE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9DA1C4-D565-46A5-A054-3BAD9A599710}" type="pres">
      <dgm:prSet presAssocID="{920B95BD-F53F-4DC1-A5BA-A9CA3FA23B8B}" presName="roof" presStyleLbl="dkBgShp" presStyleIdx="0" presStyleCnt="2"/>
      <dgm:spPr/>
      <dgm:t>
        <a:bodyPr/>
        <a:lstStyle/>
        <a:p>
          <a:endParaRPr lang="ru-RU"/>
        </a:p>
      </dgm:t>
    </dgm:pt>
    <dgm:pt modelId="{D2442424-AA1E-442F-993F-7C0148DA382D}" type="pres">
      <dgm:prSet presAssocID="{920B95BD-F53F-4DC1-A5BA-A9CA3FA23B8B}" presName="pillars" presStyleCnt="0"/>
      <dgm:spPr/>
    </dgm:pt>
    <dgm:pt modelId="{C68357A8-0621-4EA4-BD59-B869B4A4106F}" type="pres">
      <dgm:prSet presAssocID="{920B95BD-F53F-4DC1-A5BA-A9CA3FA23B8B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46BE48-3F5C-43AF-ACF6-25D90C0CCEE3}" type="pres">
      <dgm:prSet presAssocID="{D24C83DE-6206-4BFD-A8F6-58522A684636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A3934A-DA9E-4F64-8293-689D346E1E22}" type="pres">
      <dgm:prSet presAssocID="{820602E7-94F9-4EC4-BA6F-F199F47BC95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9D2494-B68B-4355-850C-FF60EAC4548E}" type="pres">
      <dgm:prSet presAssocID="{920B95BD-F53F-4DC1-A5BA-A9CA3FA23B8B}" presName="base" presStyleLbl="dkBgShp" presStyleIdx="1" presStyleCnt="2"/>
      <dgm:spPr/>
    </dgm:pt>
  </dgm:ptLst>
  <dgm:cxnLst>
    <dgm:cxn modelId="{72F57A93-59FE-47C7-93E2-92509FB80486}" type="presOf" srcId="{820602E7-94F9-4EC4-BA6F-F199F47BC952}" destId="{5EA3934A-DA9E-4F64-8293-689D346E1E22}" srcOrd="0" destOrd="0" presId="urn:microsoft.com/office/officeart/2005/8/layout/hList3"/>
    <dgm:cxn modelId="{489B2924-1E80-4036-8703-37ECFD74579F}" type="presOf" srcId="{0A729BD9-7155-4291-B23A-17C532C7EEED}" destId="{8A1BC1AE-6921-4D46-9E22-03ABA4C23546}" srcOrd="0" destOrd="0" presId="urn:microsoft.com/office/officeart/2005/8/layout/hList3"/>
    <dgm:cxn modelId="{4170B85C-A54F-45FA-A764-01E441E36653}" type="presOf" srcId="{920B95BD-F53F-4DC1-A5BA-A9CA3FA23B8B}" destId="{949DA1C4-D565-46A5-A054-3BAD9A599710}" srcOrd="0" destOrd="0" presId="urn:microsoft.com/office/officeart/2005/8/layout/hList3"/>
    <dgm:cxn modelId="{7474EF94-0B54-4B31-802A-DEB1E686EC10}" type="presOf" srcId="{BA07CC11-6ABE-4A5F-874F-048B2210023E}" destId="{C68357A8-0621-4EA4-BD59-B869B4A4106F}" srcOrd="0" destOrd="0" presId="urn:microsoft.com/office/officeart/2005/8/layout/hList3"/>
    <dgm:cxn modelId="{2B0639CF-8A94-478E-92F0-C882B4EB8E6D}" srcId="{920B95BD-F53F-4DC1-A5BA-A9CA3FA23B8B}" destId="{820602E7-94F9-4EC4-BA6F-F199F47BC952}" srcOrd="2" destOrd="0" parTransId="{63D5F94E-91B5-4022-ADF0-B6648DC08E13}" sibTransId="{F63694CE-2C8B-4D41-9758-1738F724114C}"/>
    <dgm:cxn modelId="{0578F5AD-E8A5-47CF-A4EC-03D680FCF743}" srcId="{920B95BD-F53F-4DC1-A5BA-A9CA3FA23B8B}" destId="{D24C83DE-6206-4BFD-A8F6-58522A684636}" srcOrd="1" destOrd="0" parTransId="{662F4964-1A8C-4961-8CD9-FCA0317E2D66}" sibTransId="{615AAE92-85B0-4FF2-9020-C1724BD6DD61}"/>
    <dgm:cxn modelId="{A86AAE72-A826-43B0-97D2-24680972C243}" type="presOf" srcId="{D24C83DE-6206-4BFD-A8F6-58522A684636}" destId="{F946BE48-3F5C-43AF-ACF6-25D90C0CCEE3}" srcOrd="0" destOrd="0" presId="urn:microsoft.com/office/officeart/2005/8/layout/hList3"/>
    <dgm:cxn modelId="{A95A09E5-A189-4FB8-B19E-2D3F4FCAA5B0}" srcId="{920B95BD-F53F-4DC1-A5BA-A9CA3FA23B8B}" destId="{BA07CC11-6ABE-4A5F-874F-048B2210023E}" srcOrd="0" destOrd="0" parTransId="{9BC76DC4-0EED-4249-A601-07DD11611096}" sibTransId="{CE91079E-949C-4BC5-BCEB-855AA44D5FE6}"/>
    <dgm:cxn modelId="{BEE5C5AB-EC40-4A14-BDAC-D8FC34D44F97}" srcId="{0A729BD9-7155-4291-B23A-17C532C7EEED}" destId="{920B95BD-F53F-4DC1-A5BA-A9CA3FA23B8B}" srcOrd="0" destOrd="0" parTransId="{B84FB8D1-B07D-43B9-8770-28A0C31254AA}" sibTransId="{319A7161-9682-4607-854D-57161FF208F8}"/>
    <dgm:cxn modelId="{AEE15EDC-E452-4D33-AD7D-BA5D51E2CC99}" type="presParOf" srcId="{8A1BC1AE-6921-4D46-9E22-03ABA4C23546}" destId="{949DA1C4-D565-46A5-A054-3BAD9A599710}" srcOrd="0" destOrd="0" presId="urn:microsoft.com/office/officeart/2005/8/layout/hList3"/>
    <dgm:cxn modelId="{40D7B187-B9EA-4103-80FB-492A5752B15A}" type="presParOf" srcId="{8A1BC1AE-6921-4D46-9E22-03ABA4C23546}" destId="{D2442424-AA1E-442F-993F-7C0148DA382D}" srcOrd="1" destOrd="0" presId="urn:microsoft.com/office/officeart/2005/8/layout/hList3"/>
    <dgm:cxn modelId="{24DE76D9-AD45-462B-AA4C-36400DBF38F0}" type="presParOf" srcId="{D2442424-AA1E-442F-993F-7C0148DA382D}" destId="{C68357A8-0621-4EA4-BD59-B869B4A4106F}" srcOrd="0" destOrd="0" presId="urn:microsoft.com/office/officeart/2005/8/layout/hList3"/>
    <dgm:cxn modelId="{38228F27-F4D2-4B40-8EE1-39F53DEB01CA}" type="presParOf" srcId="{D2442424-AA1E-442F-993F-7C0148DA382D}" destId="{F946BE48-3F5C-43AF-ACF6-25D90C0CCEE3}" srcOrd="1" destOrd="0" presId="urn:microsoft.com/office/officeart/2005/8/layout/hList3"/>
    <dgm:cxn modelId="{062A24F4-6746-41D7-AEA6-18380000CECF}" type="presParOf" srcId="{D2442424-AA1E-442F-993F-7C0148DA382D}" destId="{5EA3934A-DA9E-4F64-8293-689D346E1E22}" srcOrd="2" destOrd="0" presId="urn:microsoft.com/office/officeart/2005/8/layout/hList3"/>
    <dgm:cxn modelId="{832304A7-0CD5-48AE-A542-CD33F31BDAC0}" type="presParOf" srcId="{8A1BC1AE-6921-4D46-9E22-03ABA4C23546}" destId="{209D2494-B68B-4355-850C-FF60EAC4548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F796D0E-844A-468F-9FAD-D574B102A4CD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46C5CD6-BA2F-4237-B976-CC08719268CF}">
      <dgm:prSet phldrT="[Текст]"/>
      <dgm:spPr/>
      <dgm:t>
        <a:bodyPr/>
        <a:lstStyle/>
        <a:p>
          <a:r>
            <a:rPr lang="ru-RU" dirty="0"/>
            <a:t>По</a:t>
          </a:r>
          <a:r>
            <a:rPr lang="ru-RU" b="1" dirty="0"/>
            <a:t> </a:t>
          </a:r>
          <a:r>
            <a:rPr lang="ru-RU" b="0" i="0" dirty="0"/>
            <a:t>способам выявления резервы делятся на: </a:t>
          </a:r>
        </a:p>
      </dgm:t>
    </dgm:pt>
    <dgm:pt modelId="{11EDD02C-1CAA-4B69-89B1-CF4099300BCD}" type="parTrans" cxnId="{C04D0396-5252-42F9-A259-BADF66ED52CB}">
      <dgm:prSet/>
      <dgm:spPr/>
      <dgm:t>
        <a:bodyPr/>
        <a:lstStyle/>
        <a:p>
          <a:endParaRPr lang="ru-RU"/>
        </a:p>
      </dgm:t>
    </dgm:pt>
    <dgm:pt modelId="{AF56D5DA-D8E0-4645-8A3B-05D509A037A6}" type="sibTrans" cxnId="{C04D0396-5252-42F9-A259-BADF66ED52CB}">
      <dgm:prSet/>
      <dgm:spPr/>
      <dgm:t>
        <a:bodyPr/>
        <a:lstStyle/>
        <a:p>
          <a:endParaRPr lang="ru-RU"/>
        </a:p>
      </dgm:t>
    </dgm:pt>
    <dgm:pt modelId="{D1822BCB-53CD-48DE-8E2F-4F8093749C3E}">
      <dgm:prSet phldrT="[Текст]"/>
      <dgm:spPr/>
      <dgm:t>
        <a:bodyPr/>
        <a:lstStyle/>
        <a:p>
          <a:r>
            <a:rPr lang="ru-RU" b="0" i="0" dirty="0"/>
            <a:t>явные</a:t>
          </a:r>
        </a:p>
      </dgm:t>
    </dgm:pt>
    <dgm:pt modelId="{27C22B98-815D-4F56-9ADE-41ED5F1FE1CF}" type="parTrans" cxnId="{81FDB6E3-6658-45F6-8B9A-A35DE6DB9F90}">
      <dgm:prSet/>
      <dgm:spPr/>
      <dgm:t>
        <a:bodyPr/>
        <a:lstStyle/>
        <a:p>
          <a:endParaRPr lang="ru-RU"/>
        </a:p>
      </dgm:t>
    </dgm:pt>
    <dgm:pt modelId="{48E9667B-EBE2-4A46-9873-46CBBDCC1C4B}" type="sibTrans" cxnId="{81FDB6E3-6658-45F6-8B9A-A35DE6DB9F90}">
      <dgm:prSet/>
      <dgm:spPr/>
      <dgm:t>
        <a:bodyPr/>
        <a:lstStyle/>
        <a:p>
          <a:endParaRPr lang="ru-RU"/>
        </a:p>
      </dgm:t>
    </dgm:pt>
    <dgm:pt modelId="{D15B709E-FF9C-43FA-9392-2FA9919695BA}">
      <dgm:prSet phldrT="[Текст]"/>
      <dgm:spPr/>
      <dgm:t>
        <a:bodyPr/>
        <a:lstStyle/>
        <a:p>
          <a:r>
            <a:rPr lang="ru-RU" dirty="0"/>
            <a:t>безусловные</a:t>
          </a:r>
        </a:p>
      </dgm:t>
    </dgm:pt>
    <dgm:pt modelId="{209D8A6A-41A9-4B39-B5B8-74890754099E}" type="parTrans" cxnId="{64071AA8-625B-4B36-8115-1654DCCCFCD3}">
      <dgm:prSet/>
      <dgm:spPr/>
      <dgm:t>
        <a:bodyPr/>
        <a:lstStyle/>
        <a:p>
          <a:endParaRPr lang="ru-RU"/>
        </a:p>
      </dgm:t>
    </dgm:pt>
    <dgm:pt modelId="{50CB9592-3F8D-4A7B-9D34-91ED0C3BCA6E}" type="sibTrans" cxnId="{64071AA8-625B-4B36-8115-1654DCCCFCD3}">
      <dgm:prSet/>
      <dgm:spPr/>
      <dgm:t>
        <a:bodyPr/>
        <a:lstStyle/>
        <a:p>
          <a:endParaRPr lang="ru-RU"/>
        </a:p>
      </dgm:t>
    </dgm:pt>
    <dgm:pt modelId="{6E7974D2-81C6-4B32-91CF-9E25EE7F715D}">
      <dgm:prSet phldrT="[Текст]"/>
      <dgm:spPr/>
      <dgm:t>
        <a:bodyPr/>
        <a:lstStyle/>
        <a:p>
          <a:r>
            <a:rPr lang="ru-RU" dirty="0"/>
            <a:t>условные </a:t>
          </a:r>
        </a:p>
      </dgm:t>
    </dgm:pt>
    <dgm:pt modelId="{92259FA5-8ACC-48B4-99D5-33188C357245}" type="parTrans" cxnId="{4081FD33-0097-4C34-B3D7-9218672E5DC1}">
      <dgm:prSet/>
      <dgm:spPr/>
      <dgm:t>
        <a:bodyPr/>
        <a:lstStyle/>
        <a:p>
          <a:endParaRPr lang="ru-RU"/>
        </a:p>
      </dgm:t>
    </dgm:pt>
    <dgm:pt modelId="{FF641183-45DB-46B9-8C94-6BF65E2009AD}" type="sibTrans" cxnId="{4081FD33-0097-4C34-B3D7-9218672E5DC1}">
      <dgm:prSet/>
      <dgm:spPr/>
      <dgm:t>
        <a:bodyPr/>
        <a:lstStyle/>
        <a:p>
          <a:endParaRPr lang="ru-RU"/>
        </a:p>
      </dgm:t>
    </dgm:pt>
    <dgm:pt modelId="{DB22A2B5-DA3F-4169-89FA-D2E143847B41}">
      <dgm:prSet phldrT="[Текст]"/>
      <dgm:spPr/>
      <dgm:t>
        <a:bodyPr/>
        <a:lstStyle/>
        <a:p>
          <a:r>
            <a:rPr lang="ru-RU" dirty="0"/>
            <a:t>скрытые</a:t>
          </a:r>
        </a:p>
      </dgm:t>
    </dgm:pt>
    <dgm:pt modelId="{E85A1355-2983-47D9-AB36-1DA6D8540FB0}" type="parTrans" cxnId="{06E9E23E-61AB-4FE6-A4E0-0C2BC8DECA32}">
      <dgm:prSet/>
      <dgm:spPr/>
      <dgm:t>
        <a:bodyPr/>
        <a:lstStyle/>
        <a:p>
          <a:endParaRPr lang="ru-RU"/>
        </a:p>
      </dgm:t>
    </dgm:pt>
    <dgm:pt modelId="{257E9EC9-CBD3-4F8A-9767-B8CB014D380D}" type="sibTrans" cxnId="{06E9E23E-61AB-4FE6-A4E0-0C2BC8DECA32}">
      <dgm:prSet/>
      <dgm:spPr/>
      <dgm:t>
        <a:bodyPr/>
        <a:lstStyle/>
        <a:p>
          <a:endParaRPr lang="ru-RU"/>
        </a:p>
      </dgm:t>
    </dgm:pt>
    <dgm:pt modelId="{BA97F797-9DCE-481F-85A4-FF5780C42ED3}" type="pres">
      <dgm:prSet presAssocID="{3F796D0E-844A-468F-9FAD-D574B102A4C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0CABF7-4299-4272-BF1A-9ABCD791A64D}" type="pres">
      <dgm:prSet presAssocID="{146C5CD6-BA2F-4237-B976-CC08719268CF}" presName="hierRoot1" presStyleCnt="0"/>
      <dgm:spPr/>
    </dgm:pt>
    <dgm:pt modelId="{552060DB-9438-47FF-A365-BCFB7C4EB586}" type="pres">
      <dgm:prSet presAssocID="{146C5CD6-BA2F-4237-B976-CC08719268CF}" presName="composite" presStyleCnt="0"/>
      <dgm:spPr/>
    </dgm:pt>
    <dgm:pt modelId="{893708B4-F562-45E2-8212-9EBD46DE6CE8}" type="pres">
      <dgm:prSet presAssocID="{146C5CD6-BA2F-4237-B976-CC08719268CF}" presName="background" presStyleLbl="node0" presStyleIdx="0" presStyleCnt="1"/>
      <dgm:spPr/>
    </dgm:pt>
    <dgm:pt modelId="{AF997BE7-C346-4CDF-88AE-1921E2E6E007}" type="pres">
      <dgm:prSet presAssocID="{146C5CD6-BA2F-4237-B976-CC08719268CF}" presName="text" presStyleLbl="fgAcc0" presStyleIdx="0" presStyleCnt="1" custScaleX="1927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A84D22-A8BE-4020-A345-F1D4A6CA6E00}" type="pres">
      <dgm:prSet presAssocID="{146C5CD6-BA2F-4237-B976-CC08719268CF}" presName="hierChild2" presStyleCnt="0"/>
      <dgm:spPr/>
    </dgm:pt>
    <dgm:pt modelId="{4BBDDF15-DA7E-48F9-9065-9FA1842E53F8}" type="pres">
      <dgm:prSet presAssocID="{27C22B98-815D-4F56-9ADE-41ED5F1FE1CF}" presName="Name10" presStyleLbl="parChTrans1D2" presStyleIdx="0" presStyleCnt="2"/>
      <dgm:spPr/>
      <dgm:t>
        <a:bodyPr/>
        <a:lstStyle/>
        <a:p>
          <a:endParaRPr lang="ru-RU"/>
        </a:p>
      </dgm:t>
    </dgm:pt>
    <dgm:pt modelId="{AA040165-95D1-4000-B0C5-78F2226A9E36}" type="pres">
      <dgm:prSet presAssocID="{D1822BCB-53CD-48DE-8E2F-4F8093749C3E}" presName="hierRoot2" presStyleCnt="0"/>
      <dgm:spPr/>
    </dgm:pt>
    <dgm:pt modelId="{8310504D-1B98-4CBE-8427-15105AD73D16}" type="pres">
      <dgm:prSet presAssocID="{D1822BCB-53CD-48DE-8E2F-4F8093749C3E}" presName="composite2" presStyleCnt="0"/>
      <dgm:spPr/>
    </dgm:pt>
    <dgm:pt modelId="{0353DD44-F77E-4345-BEBB-38D198AA48B6}" type="pres">
      <dgm:prSet presAssocID="{D1822BCB-53CD-48DE-8E2F-4F8093749C3E}" presName="background2" presStyleLbl="node2" presStyleIdx="0" presStyleCnt="2"/>
      <dgm:spPr/>
    </dgm:pt>
    <dgm:pt modelId="{C9B553A1-59C8-4B01-AA1D-666EFBE46A7A}" type="pres">
      <dgm:prSet presAssocID="{D1822BCB-53CD-48DE-8E2F-4F8093749C3E}" presName="text2" presStyleLbl="fgAcc2" presStyleIdx="0" presStyleCnt="2" custLinFactNeighborX="-48869" custLinFactNeighborY="-109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2B983D-1077-4334-B111-EF53AAE4D9A9}" type="pres">
      <dgm:prSet presAssocID="{D1822BCB-53CD-48DE-8E2F-4F8093749C3E}" presName="hierChild3" presStyleCnt="0"/>
      <dgm:spPr/>
    </dgm:pt>
    <dgm:pt modelId="{951675C9-41FD-4F67-979E-3AAB9C0AA025}" type="pres">
      <dgm:prSet presAssocID="{209D8A6A-41A9-4B39-B5B8-74890754099E}" presName="Name17" presStyleLbl="parChTrans1D3" presStyleIdx="0" presStyleCnt="2"/>
      <dgm:spPr/>
      <dgm:t>
        <a:bodyPr/>
        <a:lstStyle/>
        <a:p>
          <a:endParaRPr lang="ru-RU"/>
        </a:p>
      </dgm:t>
    </dgm:pt>
    <dgm:pt modelId="{256490D9-1309-4DFC-8DA7-67155356178F}" type="pres">
      <dgm:prSet presAssocID="{D15B709E-FF9C-43FA-9392-2FA9919695BA}" presName="hierRoot3" presStyleCnt="0"/>
      <dgm:spPr/>
    </dgm:pt>
    <dgm:pt modelId="{66BC61D9-B419-4D74-B215-5FDB22E99DEB}" type="pres">
      <dgm:prSet presAssocID="{D15B709E-FF9C-43FA-9392-2FA9919695BA}" presName="composite3" presStyleCnt="0"/>
      <dgm:spPr/>
    </dgm:pt>
    <dgm:pt modelId="{7FA2F087-10B2-482C-949F-D209B8CD59CF}" type="pres">
      <dgm:prSet presAssocID="{D15B709E-FF9C-43FA-9392-2FA9919695BA}" presName="background3" presStyleLbl="node3" presStyleIdx="0" presStyleCnt="2"/>
      <dgm:spPr/>
    </dgm:pt>
    <dgm:pt modelId="{B7CC7849-7B88-4220-85D5-194B9BA05550}" type="pres">
      <dgm:prSet presAssocID="{D15B709E-FF9C-43FA-9392-2FA9919695BA}" presName="text3" presStyleLbl="fgAcc3" presStyleIdx="0" presStyleCnt="2" custLinFactNeighborX="-22398" custLinFactNeighborY="-70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E5C5A5-3186-41DE-B8E6-67D3526560EA}" type="pres">
      <dgm:prSet presAssocID="{D15B709E-FF9C-43FA-9392-2FA9919695BA}" presName="hierChild4" presStyleCnt="0"/>
      <dgm:spPr/>
    </dgm:pt>
    <dgm:pt modelId="{5822A1CA-FC60-4BFA-8DA8-D745FAA7FF4B}" type="pres">
      <dgm:prSet presAssocID="{92259FA5-8ACC-48B4-99D5-33188C357245}" presName="Name17" presStyleLbl="parChTrans1D3" presStyleIdx="1" presStyleCnt="2"/>
      <dgm:spPr/>
      <dgm:t>
        <a:bodyPr/>
        <a:lstStyle/>
        <a:p>
          <a:endParaRPr lang="ru-RU"/>
        </a:p>
      </dgm:t>
    </dgm:pt>
    <dgm:pt modelId="{B468901F-5287-4387-93A8-52C86CB7BC9F}" type="pres">
      <dgm:prSet presAssocID="{6E7974D2-81C6-4B32-91CF-9E25EE7F715D}" presName="hierRoot3" presStyleCnt="0"/>
      <dgm:spPr/>
    </dgm:pt>
    <dgm:pt modelId="{2918D98B-3067-4CDE-B048-9F248A13FA22}" type="pres">
      <dgm:prSet presAssocID="{6E7974D2-81C6-4B32-91CF-9E25EE7F715D}" presName="composite3" presStyleCnt="0"/>
      <dgm:spPr/>
    </dgm:pt>
    <dgm:pt modelId="{0D386C2E-F8D9-4792-9CCC-F3F2785B7EF8}" type="pres">
      <dgm:prSet presAssocID="{6E7974D2-81C6-4B32-91CF-9E25EE7F715D}" presName="background3" presStyleLbl="node3" presStyleIdx="1" presStyleCnt="2"/>
      <dgm:spPr/>
    </dgm:pt>
    <dgm:pt modelId="{C0AC012D-5EC8-4E0A-86D9-31204542FD2C}" type="pres">
      <dgm:prSet presAssocID="{6E7974D2-81C6-4B32-91CF-9E25EE7F715D}" presName="text3" presStyleLbl="fgAcc3" presStyleIdx="1" presStyleCnt="2" custLinFactNeighborX="-10588" custLinFactNeighborY="-70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B7B983-435F-4A59-9FBA-28DDFFE62C98}" type="pres">
      <dgm:prSet presAssocID="{6E7974D2-81C6-4B32-91CF-9E25EE7F715D}" presName="hierChild4" presStyleCnt="0"/>
      <dgm:spPr/>
    </dgm:pt>
    <dgm:pt modelId="{08AF1FEB-168C-4EB1-A425-9327A0BBDA6D}" type="pres">
      <dgm:prSet presAssocID="{E85A1355-2983-47D9-AB36-1DA6D8540FB0}" presName="Name10" presStyleLbl="parChTrans1D2" presStyleIdx="1" presStyleCnt="2"/>
      <dgm:spPr/>
      <dgm:t>
        <a:bodyPr/>
        <a:lstStyle/>
        <a:p>
          <a:endParaRPr lang="ru-RU"/>
        </a:p>
      </dgm:t>
    </dgm:pt>
    <dgm:pt modelId="{D9E641F1-62F7-4932-AC5E-9BF7390390A5}" type="pres">
      <dgm:prSet presAssocID="{DB22A2B5-DA3F-4169-89FA-D2E143847B41}" presName="hierRoot2" presStyleCnt="0"/>
      <dgm:spPr/>
    </dgm:pt>
    <dgm:pt modelId="{26A15C1E-3FCB-441E-A969-74F688320EE2}" type="pres">
      <dgm:prSet presAssocID="{DB22A2B5-DA3F-4169-89FA-D2E143847B41}" presName="composite2" presStyleCnt="0"/>
      <dgm:spPr/>
    </dgm:pt>
    <dgm:pt modelId="{4F660E72-2319-4CA2-9C7F-7BF881C7618C}" type="pres">
      <dgm:prSet presAssocID="{DB22A2B5-DA3F-4169-89FA-D2E143847B41}" presName="background2" presStyleLbl="node2" presStyleIdx="1" presStyleCnt="2"/>
      <dgm:spPr/>
    </dgm:pt>
    <dgm:pt modelId="{698BF2AA-BDD9-48BC-AFB8-42464D30B18C}" type="pres">
      <dgm:prSet presAssocID="{DB22A2B5-DA3F-4169-89FA-D2E143847B41}" presName="text2" presStyleLbl="fgAcc2" presStyleIdx="1" presStyleCnt="2" custLinFactNeighborX="27285" custLinFactNeighborY="-64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12EC0C-F682-41F9-9ABD-6A37748B5F34}" type="pres">
      <dgm:prSet presAssocID="{DB22A2B5-DA3F-4169-89FA-D2E143847B41}" presName="hierChild3" presStyleCnt="0"/>
      <dgm:spPr/>
    </dgm:pt>
  </dgm:ptLst>
  <dgm:cxnLst>
    <dgm:cxn modelId="{C04D0396-5252-42F9-A259-BADF66ED52CB}" srcId="{3F796D0E-844A-468F-9FAD-D574B102A4CD}" destId="{146C5CD6-BA2F-4237-B976-CC08719268CF}" srcOrd="0" destOrd="0" parTransId="{11EDD02C-1CAA-4B69-89B1-CF4099300BCD}" sibTransId="{AF56D5DA-D8E0-4645-8A3B-05D509A037A6}"/>
    <dgm:cxn modelId="{9DFFA827-E4C5-4E40-9085-7673B52710B7}" type="presOf" srcId="{D1822BCB-53CD-48DE-8E2F-4F8093749C3E}" destId="{C9B553A1-59C8-4B01-AA1D-666EFBE46A7A}" srcOrd="0" destOrd="0" presId="urn:microsoft.com/office/officeart/2005/8/layout/hierarchy1"/>
    <dgm:cxn modelId="{06E9E23E-61AB-4FE6-A4E0-0C2BC8DECA32}" srcId="{146C5CD6-BA2F-4237-B976-CC08719268CF}" destId="{DB22A2B5-DA3F-4169-89FA-D2E143847B41}" srcOrd="1" destOrd="0" parTransId="{E85A1355-2983-47D9-AB36-1DA6D8540FB0}" sibTransId="{257E9EC9-CBD3-4F8A-9767-B8CB014D380D}"/>
    <dgm:cxn modelId="{18FE8313-BAB2-4050-92D4-E521463B26CF}" type="presOf" srcId="{209D8A6A-41A9-4B39-B5B8-74890754099E}" destId="{951675C9-41FD-4F67-979E-3AAB9C0AA025}" srcOrd="0" destOrd="0" presId="urn:microsoft.com/office/officeart/2005/8/layout/hierarchy1"/>
    <dgm:cxn modelId="{81FDB6E3-6658-45F6-8B9A-A35DE6DB9F90}" srcId="{146C5CD6-BA2F-4237-B976-CC08719268CF}" destId="{D1822BCB-53CD-48DE-8E2F-4F8093749C3E}" srcOrd="0" destOrd="0" parTransId="{27C22B98-815D-4F56-9ADE-41ED5F1FE1CF}" sibTransId="{48E9667B-EBE2-4A46-9873-46CBBDCC1C4B}"/>
    <dgm:cxn modelId="{CB384572-2E4D-404E-B256-B6F49389F560}" type="presOf" srcId="{6E7974D2-81C6-4B32-91CF-9E25EE7F715D}" destId="{C0AC012D-5EC8-4E0A-86D9-31204542FD2C}" srcOrd="0" destOrd="0" presId="urn:microsoft.com/office/officeart/2005/8/layout/hierarchy1"/>
    <dgm:cxn modelId="{64071AA8-625B-4B36-8115-1654DCCCFCD3}" srcId="{D1822BCB-53CD-48DE-8E2F-4F8093749C3E}" destId="{D15B709E-FF9C-43FA-9392-2FA9919695BA}" srcOrd="0" destOrd="0" parTransId="{209D8A6A-41A9-4B39-B5B8-74890754099E}" sibTransId="{50CB9592-3F8D-4A7B-9D34-91ED0C3BCA6E}"/>
    <dgm:cxn modelId="{4081FD33-0097-4C34-B3D7-9218672E5DC1}" srcId="{D1822BCB-53CD-48DE-8E2F-4F8093749C3E}" destId="{6E7974D2-81C6-4B32-91CF-9E25EE7F715D}" srcOrd="1" destOrd="0" parTransId="{92259FA5-8ACC-48B4-99D5-33188C357245}" sibTransId="{FF641183-45DB-46B9-8C94-6BF65E2009AD}"/>
    <dgm:cxn modelId="{1BD53FFD-08EA-4A1E-8B95-0F076763B2F9}" type="presOf" srcId="{3F796D0E-844A-468F-9FAD-D574B102A4CD}" destId="{BA97F797-9DCE-481F-85A4-FF5780C42ED3}" srcOrd="0" destOrd="0" presId="urn:microsoft.com/office/officeart/2005/8/layout/hierarchy1"/>
    <dgm:cxn modelId="{5007C748-9CFF-4C2D-926D-201ACB183C86}" type="presOf" srcId="{92259FA5-8ACC-48B4-99D5-33188C357245}" destId="{5822A1CA-FC60-4BFA-8DA8-D745FAA7FF4B}" srcOrd="0" destOrd="0" presId="urn:microsoft.com/office/officeart/2005/8/layout/hierarchy1"/>
    <dgm:cxn modelId="{C0CC1E77-814C-44FD-93C4-0DF63966908D}" type="presOf" srcId="{DB22A2B5-DA3F-4169-89FA-D2E143847B41}" destId="{698BF2AA-BDD9-48BC-AFB8-42464D30B18C}" srcOrd="0" destOrd="0" presId="urn:microsoft.com/office/officeart/2005/8/layout/hierarchy1"/>
    <dgm:cxn modelId="{37A20EEA-9076-4295-A823-637E12FF8B18}" type="presOf" srcId="{D15B709E-FF9C-43FA-9392-2FA9919695BA}" destId="{B7CC7849-7B88-4220-85D5-194B9BA05550}" srcOrd="0" destOrd="0" presId="urn:microsoft.com/office/officeart/2005/8/layout/hierarchy1"/>
    <dgm:cxn modelId="{0BFE8CF2-EFF5-46DA-94DC-13CF35607B45}" type="presOf" srcId="{146C5CD6-BA2F-4237-B976-CC08719268CF}" destId="{AF997BE7-C346-4CDF-88AE-1921E2E6E007}" srcOrd="0" destOrd="0" presId="urn:microsoft.com/office/officeart/2005/8/layout/hierarchy1"/>
    <dgm:cxn modelId="{533B1BCD-E2CE-4E40-A1DF-149A7B444E11}" type="presOf" srcId="{E85A1355-2983-47D9-AB36-1DA6D8540FB0}" destId="{08AF1FEB-168C-4EB1-A425-9327A0BBDA6D}" srcOrd="0" destOrd="0" presId="urn:microsoft.com/office/officeart/2005/8/layout/hierarchy1"/>
    <dgm:cxn modelId="{BFBFA0BB-673C-43F9-BD90-9C97CD24B1BD}" type="presOf" srcId="{27C22B98-815D-4F56-9ADE-41ED5F1FE1CF}" destId="{4BBDDF15-DA7E-48F9-9065-9FA1842E53F8}" srcOrd="0" destOrd="0" presId="urn:microsoft.com/office/officeart/2005/8/layout/hierarchy1"/>
    <dgm:cxn modelId="{C12EBD4B-2FFB-480C-ADEE-8F2DAAE2D8B7}" type="presParOf" srcId="{BA97F797-9DCE-481F-85A4-FF5780C42ED3}" destId="{A00CABF7-4299-4272-BF1A-9ABCD791A64D}" srcOrd="0" destOrd="0" presId="urn:microsoft.com/office/officeart/2005/8/layout/hierarchy1"/>
    <dgm:cxn modelId="{E3DEE3A2-3838-43A8-BF2E-A157811D04D9}" type="presParOf" srcId="{A00CABF7-4299-4272-BF1A-9ABCD791A64D}" destId="{552060DB-9438-47FF-A365-BCFB7C4EB586}" srcOrd="0" destOrd="0" presId="urn:microsoft.com/office/officeart/2005/8/layout/hierarchy1"/>
    <dgm:cxn modelId="{69F58E3B-9F31-4EEF-B8FD-3AF465E27168}" type="presParOf" srcId="{552060DB-9438-47FF-A365-BCFB7C4EB586}" destId="{893708B4-F562-45E2-8212-9EBD46DE6CE8}" srcOrd="0" destOrd="0" presId="urn:microsoft.com/office/officeart/2005/8/layout/hierarchy1"/>
    <dgm:cxn modelId="{6BA566AE-556B-4B93-BE07-29468BD17700}" type="presParOf" srcId="{552060DB-9438-47FF-A365-BCFB7C4EB586}" destId="{AF997BE7-C346-4CDF-88AE-1921E2E6E007}" srcOrd="1" destOrd="0" presId="urn:microsoft.com/office/officeart/2005/8/layout/hierarchy1"/>
    <dgm:cxn modelId="{97F828E6-CDC8-44D5-AA7F-1C1B5E64CE21}" type="presParOf" srcId="{A00CABF7-4299-4272-BF1A-9ABCD791A64D}" destId="{16A84D22-A8BE-4020-A345-F1D4A6CA6E00}" srcOrd="1" destOrd="0" presId="urn:microsoft.com/office/officeart/2005/8/layout/hierarchy1"/>
    <dgm:cxn modelId="{4392D54C-8DFF-4135-A410-2ECEA45FE3B3}" type="presParOf" srcId="{16A84D22-A8BE-4020-A345-F1D4A6CA6E00}" destId="{4BBDDF15-DA7E-48F9-9065-9FA1842E53F8}" srcOrd="0" destOrd="0" presId="urn:microsoft.com/office/officeart/2005/8/layout/hierarchy1"/>
    <dgm:cxn modelId="{C9FEAAC8-2330-4BB3-9D0D-57EBEBD4139A}" type="presParOf" srcId="{16A84D22-A8BE-4020-A345-F1D4A6CA6E00}" destId="{AA040165-95D1-4000-B0C5-78F2226A9E36}" srcOrd="1" destOrd="0" presId="urn:microsoft.com/office/officeart/2005/8/layout/hierarchy1"/>
    <dgm:cxn modelId="{99708008-6A3D-473C-8438-D75A1175D39F}" type="presParOf" srcId="{AA040165-95D1-4000-B0C5-78F2226A9E36}" destId="{8310504D-1B98-4CBE-8427-15105AD73D16}" srcOrd="0" destOrd="0" presId="urn:microsoft.com/office/officeart/2005/8/layout/hierarchy1"/>
    <dgm:cxn modelId="{DA17877F-BD3A-45E8-BCD5-BE72171B5232}" type="presParOf" srcId="{8310504D-1B98-4CBE-8427-15105AD73D16}" destId="{0353DD44-F77E-4345-BEBB-38D198AA48B6}" srcOrd="0" destOrd="0" presId="urn:microsoft.com/office/officeart/2005/8/layout/hierarchy1"/>
    <dgm:cxn modelId="{435222B0-08E2-40EB-81C0-8BD904284BCA}" type="presParOf" srcId="{8310504D-1B98-4CBE-8427-15105AD73D16}" destId="{C9B553A1-59C8-4B01-AA1D-666EFBE46A7A}" srcOrd="1" destOrd="0" presId="urn:microsoft.com/office/officeart/2005/8/layout/hierarchy1"/>
    <dgm:cxn modelId="{A791504B-B420-4E4B-A576-CB7FBD2EBA84}" type="presParOf" srcId="{AA040165-95D1-4000-B0C5-78F2226A9E36}" destId="{EF2B983D-1077-4334-B111-EF53AAE4D9A9}" srcOrd="1" destOrd="0" presId="urn:microsoft.com/office/officeart/2005/8/layout/hierarchy1"/>
    <dgm:cxn modelId="{6A2E03EC-6644-48FA-85E3-9C2C332B8621}" type="presParOf" srcId="{EF2B983D-1077-4334-B111-EF53AAE4D9A9}" destId="{951675C9-41FD-4F67-979E-3AAB9C0AA025}" srcOrd="0" destOrd="0" presId="urn:microsoft.com/office/officeart/2005/8/layout/hierarchy1"/>
    <dgm:cxn modelId="{01711317-DD63-4421-BDE3-DFB2F1A6EEF0}" type="presParOf" srcId="{EF2B983D-1077-4334-B111-EF53AAE4D9A9}" destId="{256490D9-1309-4DFC-8DA7-67155356178F}" srcOrd="1" destOrd="0" presId="urn:microsoft.com/office/officeart/2005/8/layout/hierarchy1"/>
    <dgm:cxn modelId="{E75632A2-BC16-4275-BF7D-7738AD088363}" type="presParOf" srcId="{256490D9-1309-4DFC-8DA7-67155356178F}" destId="{66BC61D9-B419-4D74-B215-5FDB22E99DEB}" srcOrd="0" destOrd="0" presId="urn:microsoft.com/office/officeart/2005/8/layout/hierarchy1"/>
    <dgm:cxn modelId="{2F75551A-7EA9-4ED2-AE79-BF9373769F30}" type="presParOf" srcId="{66BC61D9-B419-4D74-B215-5FDB22E99DEB}" destId="{7FA2F087-10B2-482C-949F-D209B8CD59CF}" srcOrd="0" destOrd="0" presId="urn:microsoft.com/office/officeart/2005/8/layout/hierarchy1"/>
    <dgm:cxn modelId="{98D7E2EA-B6ED-4BAF-8AD0-4043E40E163F}" type="presParOf" srcId="{66BC61D9-B419-4D74-B215-5FDB22E99DEB}" destId="{B7CC7849-7B88-4220-85D5-194B9BA05550}" srcOrd="1" destOrd="0" presId="urn:microsoft.com/office/officeart/2005/8/layout/hierarchy1"/>
    <dgm:cxn modelId="{822DBDBC-86F3-4E8C-AB25-F5C6BD9B609B}" type="presParOf" srcId="{256490D9-1309-4DFC-8DA7-67155356178F}" destId="{E2E5C5A5-3186-41DE-B8E6-67D3526560EA}" srcOrd="1" destOrd="0" presId="urn:microsoft.com/office/officeart/2005/8/layout/hierarchy1"/>
    <dgm:cxn modelId="{EDEB0B36-4E6F-4FBF-99D9-947ECCFBF10C}" type="presParOf" srcId="{EF2B983D-1077-4334-B111-EF53AAE4D9A9}" destId="{5822A1CA-FC60-4BFA-8DA8-D745FAA7FF4B}" srcOrd="2" destOrd="0" presId="urn:microsoft.com/office/officeart/2005/8/layout/hierarchy1"/>
    <dgm:cxn modelId="{E07667A2-6E74-49AC-AB3B-CFF6B6595724}" type="presParOf" srcId="{EF2B983D-1077-4334-B111-EF53AAE4D9A9}" destId="{B468901F-5287-4387-93A8-52C86CB7BC9F}" srcOrd="3" destOrd="0" presId="urn:microsoft.com/office/officeart/2005/8/layout/hierarchy1"/>
    <dgm:cxn modelId="{197A8CE7-9C83-4073-8A91-40A986C7B650}" type="presParOf" srcId="{B468901F-5287-4387-93A8-52C86CB7BC9F}" destId="{2918D98B-3067-4CDE-B048-9F248A13FA22}" srcOrd="0" destOrd="0" presId="urn:microsoft.com/office/officeart/2005/8/layout/hierarchy1"/>
    <dgm:cxn modelId="{1B658AA6-E26C-4013-8F8F-B6EAB7F140F0}" type="presParOf" srcId="{2918D98B-3067-4CDE-B048-9F248A13FA22}" destId="{0D386C2E-F8D9-4792-9CCC-F3F2785B7EF8}" srcOrd="0" destOrd="0" presId="urn:microsoft.com/office/officeart/2005/8/layout/hierarchy1"/>
    <dgm:cxn modelId="{D2161CB6-B57E-4A2B-AD1B-3537EA9FDB72}" type="presParOf" srcId="{2918D98B-3067-4CDE-B048-9F248A13FA22}" destId="{C0AC012D-5EC8-4E0A-86D9-31204542FD2C}" srcOrd="1" destOrd="0" presId="urn:microsoft.com/office/officeart/2005/8/layout/hierarchy1"/>
    <dgm:cxn modelId="{C0D2FFDF-E0E0-4145-9439-06AFA162568F}" type="presParOf" srcId="{B468901F-5287-4387-93A8-52C86CB7BC9F}" destId="{F1B7B983-435F-4A59-9FBA-28DDFFE62C98}" srcOrd="1" destOrd="0" presId="urn:microsoft.com/office/officeart/2005/8/layout/hierarchy1"/>
    <dgm:cxn modelId="{4CBFFF7D-3A97-45F1-B153-89B5221C1D60}" type="presParOf" srcId="{16A84D22-A8BE-4020-A345-F1D4A6CA6E00}" destId="{08AF1FEB-168C-4EB1-A425-9327A0BBDA6D}" srcOrd="2" destOrd="0" presId="urn:microsoft.com/office/officeart/2005/8/layout/hierarchy1"/>
    <dgm:cxn modelId="{02142459-D2C8-4703-978F-5E4AA81D50B0}" type="presParOf" srcId="{16A84D22-A8BE-4020-A345-F1D4A6CA6E00}" destId="{D9E641F1-62F7-4932-AC5E-9BF7390390A5}" srcOrd="3" destOrd="0" presId="urn:microsoft.com/office/officeart/2005/8/layout/hierarchy1"/>
    <dgm:cxn modelId="{75187C18-21BC-4455-AF47-17AC6183456F}" type="presParOf" srcId="{D9E641F1-62F7-4932-AC5E-9BF7390390A5}" destId="{26A15C1E-3FCB-441E-A969-74F688320EE2}" srcOrd="0" destOrd="0" presId="urn:microsoft.com/office/officeart/2005/8/layout/hierarchy1"/>
    <dgm:cxn modelId="{0E22C1B9-4FF1-4A2C-8AEB-21EE06B93650}" type="presParOf" srcId="{26A15C1E-3FCB-441E-A969-74F688320EE2}" destId="{4F660E72-2319-4CA2-9C7F-7BF881C7618C}" srcOrd="0" destOrd="0" presId="urn:microsoft.com/office/officeart/2005/8/layout/hierarchy1"/>
    <dgm:cxn modelId="{42118697-D824-4D83-B4C5-FBD06173DFE7}" type="presParOf" srcId="{26A15C1E-3FCB-441E-A969-74F688320EE2}" destId="{698BF2AA-BDD9-48BC-AFB8-42464D30B18C}" srcOrd="1" destOrd="0" presId="urn:microsoft.com/office/officeart/2005/8/layout/hierarchy1"/>
    <dgm:cxn modelId="{1D79E045-D4C0-450A-B573-8223B229D435}" type="presParOf" srcId="{D9E641F1-62F7-4932-AC5E-9BF7390390A5}" destId="{C412EC0C-F682-41F9-9ABD-6A37748B5F3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608150B-1E1B-4AAD-BC80-EAA730F6E10B}" type="doc">
      <dgm:prSet loTypeId="urn:microsoft.com/office/officeart/2005/8/layout/hierarchy4" loCatId="hierarchy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1FCBDF5C-336E-4965-95B5-D8FC7A0911D4}">
      <dgm:prSet phldrT="[Текст]" custT="1"/>
      <dgm:spPr/>
      <dgm:t>
        <a:bodyPr/>
        <a:lstStyle/>
        <a:p>
          <a:r>
            <a:rPr lang="ru-RU" sz="2400" dirty="0"/>
            <a:t>К</a:t>
          </a:r>
          <a:r>
            <a:rPr lang="ru-RU" sz="2400" b="1" dirty="0"/>
            <a:t> </a:t>
          </a:r>
          <a:r>
            <a:rPr lang="ru-RU" sz="2400" b="1" i="1" dirty="0"/>
            <a:t>явным</a:t>
          </a:r>
          <a:r>
            <a:rPr lang="ru-RU" sz="2400" dirty="0"/>
            <a:t> относятся резервы, которые легко выявить по материалам бухгалтерского учета и отчетности. Они в свою очередь могут быть безусловными и условными.</a:t>
          </a:r>
        </a:p>
      </dgm:t>
    </dgm:pt>
    <dgm:pt modelId="{639F518C-69E5-4149-A3D7-0C50B4F9D768}" type="parTrans" cxnId="{5394A2D4-8925-468F-BB65-4BBB3B264AFF}">
      <dgm:prSet/>
      <dgm:spPr/>
      <dgm:t>
        <a:bodyPr/>
        <a:lstStyle/>
        <a:p>
          <a:endParaRPr lang="ru-RU"/>
        </a:p>
      </dgm:t>
    </dgm:pt>
    <dgm:pt modelId="{E17954F3-C50B-4ECA-8E45-B86BC555BFB9}" type="sibTrans" cxnId="{5394A2D4-8925-468F-BB65-4BBB3B264AFF}">
      <dgm:prSet/>
      <dgm:spPr/>
      <dgm:t>
        <a:bodyPr/>
        <a:lstStyle/>
        <a:p>
          <a:endParaRPr lang="ru-RU"/>
        </a:p>
      </dgm:t>
    </dgm:pt>
    <dgm:pt modelId="{CB005580-9B01-4EDB-A6D1-D9A27B547E21}">
      <dgm:prSet phldrT="[Текст]" custT="1"/>
      <dgm:spPr/>
      <dgm:t>
        <a:bodyPr/>
        <a:lstStyle/>
        <a:p>
          <a:r>
            <a:rPr lang="ru-RU" sz="2400" dirty="0"/>
            <a:t>К </a:t>
          </a:r>
          <a:r>
            <a:rPr lang="ru-RU" sz="2400" b="1" i="1" dirty="0"/>
            <a:t>безусловным</a:t>
          </a:r>
          <a:r>
            <a:rPr lang="ru-RU" sz="2400" dirty="0"/>
            <a:t> относятся резервы, связанные с недопущением безусловных потерь сырья и рабочего времени и отраженные в отчетности. </a:t>
          </a:r>
        </a:p>
      </dgm:t>
    </dgm:pt>
    <dgm:pt modelId="{9C390ABC-FCE0-42AE-A00E-F60CC46A2B6F}" type="parTrans" cxnId="{33B08D7B-04DF-403B-88C3-AF1CE2987E87}">
      <dgm:prSet/>
      <dgm:spPr/>
      <dgm:t>
        <a:bodyPr/>
        <a:lstStyle/>
        <a:p>
          <a:endParaRPr lang="ru-RU"/>
        </a:p>
      </dgm:t>
    </dgm:pt>
    <dgm:pt modelId="{672152D4-3B43-4810-820A-7A67CE02260C}" type="sibTrans" cxnId="{33B08D7B-04DF-403B-88C3-AF1CE2987E87}">
      <dgm:prSet/>
      <dgm:spPr/>
      <dgm:t>
        <a:bodyPr/>
        <a:lstStyle/>
        <a:p>
          <a:endParaRPr lang="ru-RU"/>
        </a:p>
      </dgm:t>
    </dgm:pt>
    <dgm:pt modelId="{BE482DE4-1581-465C-9BB5-3EB65AA5C76F}">
      <dgm:prSet phldrT="[Текст]"/>
      <dgm:spPr/>
      <dgm:t>
        <a:bodyPr/>
        <a:lstStyle/>
        <a:p>
          <a:r>
            <a:rPr lang="ru-RU" dirty="0"/>
            <a:t>Это недостача и порча продукции и материалов на складах, производственный брак, потери от списания долгов, выплаченные штрафы и др. Такие потери являются результатом бесхозяйственности, расточительства, невыполнения обязательств по договорам, а временами и воровства. </a:t>
          </a:r>
        </a:p>
      </dgm:t>
    </dgm:pt>
    <dgm:pt modelId="{EE952DA2-BD64-43E8-9930-7C3813F5A052}" type="parTrans" cxnId="{995DF420-F48A-4B2E-BF3D-E527F9EFF60A}">
      <dgm:prSet/>
      <dgm:spPr/>
      <dgm:t>
        <a:bodyPr/>
        <a:lstStyle/>
        <a:p>
          <a:endParaRPr lang="ru-RU"/>
        </a:p>
      </dgm:t>
    </dgm:pt>
    <dgm:pt modelId="{82A6F849-6CD5-40FE-B244-549D1128E959}" type="sibTrans" cxnId="{995DF420-F48A-4B2E-BF3D-E527F9EFF60A}">
      <dgm:prSet/>
      <dgm:spPr/>
      <dgm:t>
        <a:bodyPr/>
        <a:lstStyle/>
        <a:p>
          <a:endParaRPr lang="ru-RU"/>
        </a:p>
      </dgm:t>
    </dgm:pt>
    <dgm:pt modelId="{2DF17F89-991F-4D8F-90ED-10B5BB814B84}">
      <dgm:prSet phldrT="[Текст]"/>
      <dgm:spPr/>
      <dgm:t>
        <a:bodyPr/>
        <a:lstStyle/>
        <a:p>
          <a:r>
            <a:rPr lang="ru-RU" dirty="0"/>
            <a:t>Чтобы предотвратить такие потери, необходимо навести порядок в хранении и перевозке материальных ценностей, организовать действенный учет и контроль, обеспечить выполнение обязательств перед покупателями и поставщиками, строго выполнять финансовую и расчетную дисциплину и т.д.</a:t>
          </a:r>
        </a:p>
      </dgm:t>
    </dgm:pt>
    <dgm:pt modelId="{01634122-905B-4870-9710-3E953376E9C9}" type="parTrans" cxnId="{8E016040-A3C7-45FE-8C62-A76B87EFEE6A}">
      <dgm:prSet/>
      <dgm:spPr/>
      <dgm:t>
        <a:bodyPr/>
        <a:lstStyle/>
        <a:p>
          <a:endParaRPr lang="ru-RU"/>
        </a:p>
      </dgm:t>
    </dgm:pt>
    <dgm:pt modelId="{D4A69F91-A037-4449-9473-A46EC8C45C72}" type="sibTrans" cxnId="{8E016040-A3C7-45FE-8C62-A76B87EFEE6A}">
      <dgm:prSet/>
      <dgm:spPr/>
      <dgm:t>
        <a:bodyPr/>
        <a:lstStyle/>
        <a:p>
          <a:endParaRPr lang="ru-RU"/>
        </a:p>
      </dgm:t>
    </dgm:pt>
    <dgm:pt modelId="{CFD65752-CB50-4E2D-85E6-877783FF6CC8}" type="pres">
      <dgm:prSet presAssocID="{0608150B-1E1B-4AAD-BC80-EAA730F6E10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E67BD82-6FFE-4970-AEDE-6C69E68FE2B7}" type="pres">
      <dgm:prSet presAssocID="{1FCBDF5C-336E-4965-95B5-D8FC7A0911D4}" presName="vertOne" presStyleCnt="0"/>
      <dgm:spPr/>
    </dgm:pt>
    <dgm:pt modelId="{FFCD1549-AE66-4BFA-B244-CE390D915AA8}" type="pres">
      <dgm:prSet presAssocID="{1FCBDF5C-336E-4965-95B5-D8FC7A0911D4}" presName="txOne" presStyleLbl="node0" presStyleIdx="0" presStyleCnt="1" custScaleY="868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5D2294-867F-415F-91AF-DB38A4F2476F}" type="pres">
      <dgm:prSet presAssocID="{1FCBDF5C-336E-4965-95B5-D8FC7A0911D4}" presName="parTransOne" presStyleCnt="0"/>
      <dgm:spPr/>
    </dgm:pt>
    <dgm:pt modelId="{B8A22CC5-2824-4A61-86F7-D590F85BB491}" type="pres">
      <dgm:prSet presAssocID="{1FCBDF5C-336E-4965-95B5-D8FC7A0911D4}" presName="horzOne" presStyleCnt="0"/>
      <dgm:spPr/>
    </dgm:pt>
    <dgm:pt modelId="{7984AB8D-808E-4F22-8606-0B964D7B901D}" type="pres">
      <dgm:prSet presAssocID="{CB005580-9B01-4EDB-A6D1-D9A27B547E21}" presName="vertTwo" presStyleCnt="0"/>
      <dgm:spPr/>
    </dgm:pt>
    <dgm:pt modelId="{265EA427-8476-4492-9A42-84798D468F38}" type="pres">
      <dgm:prSet presAssocID="{CB005580-9B01-4EDB-A6D1-D9A27B547E21}" presName="txTwo" presStyleLbl="node2" presStyleIdx="0" presStyleCnt="1" custScaleY="797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78F686-1543-42B4-BEA3-06303773F1BB}" type="pres">
      <dgm:prSet presAssocID="{CB005580-9B01-4EDB-A6D1-D9A27B547E21}" presName="parTransTwo" presStyleCnt="0"/>
      <dgm:spPr/>
    </dgm:pt>
    <dgm:pt modelId="{A6AD1EBD-6F95-4887-9ABC-4054E1334686}" type="pres">
      <dgm:prSet presAssocID="{CB005580-9B01-4EDB-A6D1-D9A27B547E21}" presName="horzTwo" presStyleCnt="0"/>
      <dgm:spPr/>
    </dgm:pt>
    <dgm:pt modelId="{2546B3FA-C50F-4B6A-A077-F5B402AC7136}" type="pres">
      <dgm:prSet presAssocID="{BE482DE4-1581-465C-9BB5-3EB65AA5C76F}" presName="vertThree" presStyleCnt="0"/>
      <dgm:spPr/>
    </dgm:pt>
    <dgm:pt modelId="{E7FC5258-4E25-4733-BA2C-74B0D0E5FF01}" type="pres">
      <dgm:prSet presAssocID="{BE482DE4-1581-465C-9BB5-3EB65AA5C76F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6EA837-42B2-4A59-8F27-B902E53E1B17}" type="pres">
      <dgm:prSet presAssocID="{BE482DE4-1581-465C-9BB5-3EB65AA5C76F}" presName="horzThree" presStyleCnt="0"/>
      <dgm:spPr/>
    </dgm:pt>
    <dgm:pt modelId="{AA2B55DD-74DA-49C6-BC10-EF7220AB2C57}" type="pres">
      <dgm:prSet presAssocID="{82A6F849-6CD5-40FE-B244-549D1128E959}" presName="sibSpaceThree" presStyleCnt="0"/>
      <dgm:spPr/>
    </dgm:pt>
    <dgm:pt modelId="{BE3E9AB8-D7C6-4FBB-BC9C-CBB09F22703E}" type="pres">
      <dgm:prSet presAssocID="{2DF17F89-991F-4D8F-90ED-10B5BB814B84}" presName="vertThree" presStyleCnt="0"/>
      <dgm:spPr/>
    </dgm:pt>
    <dgm:pt modelId="{1BE4F33A-8F07-4B74-B3B9-D70F811724A6}" type="pres">
      <dgm:prSet presAssocID="{2DF17F89-991F-4D8F-90ED-10B5BB814B84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A9E6B3-DA5A-4CD4-B89D-CC38FB42C020}" type="pres">
      <dgm:prSet presAssocID="{2DF17F89-991F-4D8F-90ED-10B5BB814B84}" presName="horzThree" presStyleCnt="0"/>
      <dgm:spPr/>
    </dgm:pt>
  </dgm:ptLst>
  <dgm:cxnLst>
    <dgm:cxn modelId="{09260969-819D-452D-A40C-D9EB1ABEA971}" type="presOf" srcId="{0608150B-1E1B-4AAD-BC80-EAA730F6E10B}" destId="{CFD65752-CB50-4E2D-85E6-877783FF6CC8}" srcOrd="0" destOrd="0" presId="urn:microsoft.com/office/officeart/2005/8/layout/hierarchy4"/>
    <dgm:cxn modelId="{995DF420-F48A-4B2E-BF3D-E527F9EFF60A}" srcId="{CB005580-9B01-4EDB-A6D1-D9A27B547E21}" destId="{BE482DE4-1581-465C-9BB5-3EB65AA5C76F}" srcOrd="0" destOrd="0" parTransId="{EE952DA2-BD64-43E8-9930-7C3813F5A052}" sibTransId="{82A6F849-6CD5-40FE-B244-549D1128E959}"/>
    <dgm:cxn modelId="{8E016040-A3C7-45FE-8C62-A76B87EFEE6A}" srcId="{CB005580-9B01-4EDB-A6D1-D9A27B547E21}" destId="{2DF17F89-991F-4D8F-90ED-10B5BB814B84}" srcOrd="1" destOrd="0" parTransId="{01634122-905B-4870-9710-3E953376E9C9}" sibTransId="{D4A69F91-A037-4449-9473-A46EC8C45C72}"/>
    <dgm:cxn modelId="{33B08D7B-04DF-403B-88C3-AF1CE2987E87}" srcId="{1FCBDF5C-336E-4965-95B5-D8FC7A0911D4}" destId="{CB005580-9B01-4EDB-A6D1-D9A27B547E21}" srcOrd="0" destOrd="0" parTransId="{9C390ABC-FCE0-42AE-A00E-F60CC46A2B6F}" sibTransId="{672152D4-3B43-4810-820A-7A67CE02260C}"/>
    <dgm:cxn modelId="{D4A6B0E1-5E11-4B4C-8D5D-C86B4AF85464}" type="presOf" srcId="{CB005580-9B01-4EDB-A6D1-D9A27B547E21}" destId="{265EA427-8476-4492-9A42-84798D468F38}" srcOrd="0" destOrd="0" presId="urn:microsoft.com/office/officeart/2005/8/layout/hierarchy4"/>
    <dgm:cxn modelId="{0A13AF6B-03EA-4EA0-AB8E-28E94A87758A}" type="presOf" srcId="{BE482DE4-1581-465C-9BB5-3EB65AA5C76F}" destId="{E7FC5258-4E25-4733-BA2C-74B0D0E5FF01}" srcOrd="0" destOrd="0" presId="urn:microsoft.com/office/officeart/2005/8/layout/hierarchy4"/>
    <dgm:cxn modelId="{5639B56E-1B1B-4F17-B0A2-622EF201AE50}" type="presOf" srcId="{1FCBDF5C-336E-4965-95B5-D8FC7A0911D4}" destId="{FFCD1549-AE66-4BFA-B244-CE390D915AA8}" srcOrd="0" destOrd="0" presId="urn:microsoft.com/office/officeart/2005/8/layout/hierarchy4"/>
    <dgm:cxn modelId="{5394A2D4-8925-468F-BB65-4BBB3B264AFF}" srcId="{0608150B-1E1B-4AAD-BC80-EAA730F6E10B}" destId="{1FCBDF5C-336E-4965-95B5-D8FC7A0911D4}" srcOrd="0" destOrd="0" parTransId="{639F518C-69E5-4149-A3D7-0C50B4F9D768}" sibTransId="{E17954F3-C50B-4ECA-8E45-B86BC555BFB9}"/>
    <dgm:cxn modelId="{E756B019-0768-4533-BD7E-F64F2F477F39}" type="presOf" srcId="{2DF17F89-991F-4D8F-90ED-10B5BB814B84}" destId="{1BE4F33A-8F07-4B74-B3B9-D70F811724A6}" srcOrd="0" destOrd="0" presId="urn:microsoft.com/office/officeart/2005/8/layout/hierarchy4"/>
    <dgm:cxn modelId="{36BC99D3-DA9E-4500-B8D3-057AA2E2F275}" type="presParOf" srcId="{CFD65752-CB50-4E2D-85E6-877783FF6CC8}" destId="{9E67BD82-6FFE-4970-AEDE-6C69E68FE2B7}" srcOrd="0" destOrd="0" presId="urn:microsoft.com/office/officeart/2005/8/layout/hierarchy4"/>
    <dgm:cxn modelId="{A2D80940-7E03-4D96-93D7-7D4601AEB0CD}" type="presParOf" srcId="{9E67BD82-6FFE-4970-AEDE-6C69E68FE2B7}" destId="{FFCD1549-AE66-4BFA-B244-CE390D915AA8}" srcOrd="0" destOrd="0" presId="urn:microsoft.com/office/officeart/2005/8/layout/hierarchy4"/>
    <dgm:cxn modelId="{BA22EAA5-4829-4EC4-B1C0-7E971F91FCAD}" type="presParOf" srcId="{9E67BD82-6FFE-4970-AEDE-6C69E68FE2B7}" destId="{495D2294-867F-415F-91AF-DB38A4F2476F}" srcOrd="1" destOrd="0" presId="urn:microsoft.com/office/officeart/2005/8/layout/hierarchy4"/>
    <dgm:cxn modelId="{687BD227-5D0F-4F80-88FA-AE4DA2371F42}" type="presParOf" srcId="{9E67BD82-6FFE-4970-AEDE-6C69E68FE2B7}" destId="{B8A22CC5-2824-4A61-86F7-D590F85BB491}" srcOrd="2" destOrd="0" presId="urn:microsoft.com/office/officeart/2005/8/layout/hierarchy4"/>
    <dgm:cxn modelId="{925174AB-B144-4387-BE94-816DEBCB4283}" type="presParOf" srcId="{B8A22CC5-2824-4A61-86F7-D590F85BB491}" destId="{7984AB8D-808E-4F22-8606-0B964D7B901D}" srcOrd="0" destOrd="0" presId="urn:microsoft.com/office/officeart/2005/8/layout/hierarchy4"/>
    <dgm:cxn modelId="{9EBAEDDC-6371-49B0-AACA-BFAA630C3A67}" type="presParOf" srcId="{7984AB8D-808E-4F22-8606-0B964D7B901D}" destId="{265EA427-8476-4492-9A42-84798D468F38}" srcOrd="0" destOrd="0" presId="urn:microsoft.com/office/officeart/2005/8/layout/hierarchy4"/>
    <dgm:cxn modelId="{05B15D66-C230-4214-949F-799498E55DDD}" type="presParOf" srcId="{7984AB8D-808E-4F22-8606-0B964D7B901D}" destId="{7778F686-1543-42B4-BEA3-06303773F1BB}" srcOrd="1" destOrd="0" presId="urn:microsoft.com/office/officeart/2005/8/layout/hierarchy4"/>
    <dgm:cxn modelId="{7A3E4B10-47D5-482C-AD74-55B516E9CA70}" type="presParOf" srcId="{7984AB8D-808E-4F22-8606-0B964D7B901D}" destId="{A6AD1EBD-6F95-4887-9ABC-4054E1334686}" srcOrd="2" destOrd="0" presId="urn:microsoft.com/office/officeart/2005/8/layout/hierarchy4"/>
    <dgm:cxn modelId="{46504E58-D2F6-4EC5-8EF6-27E1499CF2C4}" type="presParOf" srcId="{A6AD1EBD-6F95-4887-9ABC-4054E1334686}" destId="{2546B3FA-C50F-4B6A-A077-F5B402AC7136}" srcOrd="0" destOrd="0" presId="urn:microsoft.com/office/officeart/2005/8/layout/hierarchy4"/>
    <dgm:cxn modelId="{25F7E1C8-DC9A-434D-A929-3D9B00E172B1}" type="presParOf" srcId="{2546B3FA-C50F-4B6A-A077-F5B402AC7136}" destId="{E7FC5258-4E25-4733-BA2C-74B0D0E5FF01}" srcOrd="0" destOrd="0" presId="urn:microsoft.com/office/officeart/2005/8/layout/hierarchy4"/>
    <dgm:cxn modelId="{9FE457FE-3CD9-4E38-8CB1-18BFD9FB7782}" type="presParOf" srcId="{2546B3FA-C50F-4B6A-A077-F5B402AC7136}" destId="{0F6EA837-42B2-4A59-8F27-B902E53E1B17}" srcOrd="1" destOrd="0" presId="urn:microsoft.com/office/officeart/2005/8/layout/hierarchy4"/>
    <dgm:cxn modelId="{911DAB9F-1958-4C24-AE92-676DF6A36170}" type="presParOf" srcId="{A6AD1EBD-6F95-4887-9ABC-4054E1334686}" destId="{AA2B55DD-74DA-49C6-BC10-EF7220AB2C57}" srcOrd="1" destOrd="0" presId="urn:microsoft.com/office/officeart/2005/8/layout/hierarchy4"/>
    <dgm:cxn modelId="{B04CBCBE-5588-4190-B11E-FDD02F070CBD}" type="presParOf" srcId="{A6AD1EBD-6F95-4887-9ABC-4054E1334686}" destId="{BE3E9AB8-D7C6-4FBB-BC9C-CBB09F22703E}" srcOrd="2" destOrd="0" presId="urn:microsoft.com/office/officeart/2005/8/layout/hierarchy4"/>
    <dgm:cxn modelId="{E38EB12F-9EB0-4FA6-A3A1-D447D4A2141E}" type="presParOf" srcId="{BE3E9AB8-D7C6-4FBB-BC9C-CBB09F22703E}" destId="{1BE4F33A-8F07-4B74-B3B9-D70F811724A6}" srcOrd="0" destOrd="0" presId="urn:microsoft.com/office/officeart/2005/8/layout/hierarchy4"/>
    <dgm:cxn modelId="{35532678-0AFA-4B29-8D0A-85ED946F9711}" type="presParOf" srcId="{BE3E9AB8-D7C6-4FBB-BC9C-CBB09F22703E}" destId="{87A9E6B3-DA5A-4CD4-B89D-CC38FB42C02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10CA7ED-B398-48D6-9955-19FE2B8431F2}" type="doc">
      <dgm:prSet loTypeId="urn:microsoft.com/office/officeart/2005/8/layout/vProcess5" loCatId="process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BB35177D-BB03-4217-A30C-1619074B6945}">
      <dgm:prSet phldrT="[Текст]" custT="1"/>
      <dgm:spPr/>
      <dgm:t>
        <a:bodyPr/>
        <a:lstStyle/>
        <a:p>
          <a:r>
            <a:rPr lang="ru-RU" sz="1600" dirty="0"/>
            <a:t>К</a:t>
          </a:r>
          <a:r>
            <a:rPr lang="ru-RU" sz="1600" b="1" dirty="0"/>
            <a:t> </a:t>
          </a:r>
          <a:r>
            <a:rPr lang="ru-RU" sz="1600" b="1" i="1" dirty="0"/>
            <a:t>условным потерям</a:t>
          </a:r>
          <a:r>
            <a:rPr lang="ru-RU" sz="1600" dirty="0"/>
            <a:t> относятся перерасходы всех видов ресурсов по сравнению с действующими нормами на предприятии. Условными они считаются потому, что нормы, которые служат базой сравнения, не всегда оптимальны. </a:t>
          </a:r>
        </a:p>
      </dgm:t>
    </dgm:pt>
    <dgm:pt modelId="{A7B599A2-F685-46D2-8763-867811EE8A12}" type="parTrans" cxnId="{15C85D58-5BDB-44A1-8473-25B9C87BDF6B}">
      <dgm:prSet/>
      <dgm:spPr/>
      <dgm:t>
        <a:bodyPr/>
        <a:lstStyle/>
        <a:p>
          <a:endParaRPr lang="ru-RU"/>
        </a:p>
      </dgm:t>
    </dgm:pt>
    <dgm:pt modelId="{53C2929E-371A-4A24-A77C-64446C2B644D}" type="sibTrans" cxnId="{15C85D58-5BDB-44A1-8473-25B9C87BDF6B}">
      <dgm:prSet/>
      <dgm:spPr/>
      <dgm:t>
        <a:bodyPr/>
        <a:lstStyle/>
        <a:p>
          <a:endParaRPr lang="ru-RU"/>
        </a:p>
      </dgm:t>
    </dgm:pt>
    <dgm:pt modelId="{AE9AA1D1-32C4-4B33-A85C-D8F56B1DD2FC}">
      <dgm:prSet phldrT="[Текст]" custT="1"/>
      <dgm:spPr/>
      <dgm:t>
        <a:bodyPr/>
        <a:lstStyle/>
        <a:p>
          <a:r>
            <a:rPr lang="ru-RU" sz="1600" dirty="0"/>
            <a:t>Если нормы затрат ресурсов на единицу продукции увеличить, то перерасход ресурсов уменьшится или вместо перерасхода может быть экономия и, наоборот, если норму понизить, то возрастет перерасход средств.</a:t>
          </a:r>
        </a:p>
      </dgm:t>
    </dgm:pt>
    <dgm:pt modelId="{0DA43B1F-67AF-4C96-8808-BC09B988CBCB}" type="parTrans" cxnId="{16B41335-ABA4-4279-949A-4C078858D0CD}">
      <dgm:prSet/>
      <dgm:spPr/>
      <dgm:t>
        <a:bodyPr/>
        <a:lstStyle/>
        <a:p>
          <a:endParaRPr lang="ru-RU"/>
        </a:p>
      </dgm:t>
    </dgm:pt>
    <dgm:pt modelId="{9767A1AC-60DE-4C66-B74D-DBC9065B66BA}" type="sibTrans" cxnId="{16B41335-ABA4-4279-949A-4C078858D0CD}">
      <dgm:prSet/>
      <dgm:spPr/>
      <dgm:t>
        <a:bodyPr/>
        <a:lstStyle/>
        <a:p>
          <a:endParaRPr lang="ru-RU"/>
        </a:p>
      </dgm:t>
    </dgm:pt>
    <dgm:pt modelId="{929AF20B-F86F-40D8-A024-A2C618742E13}">
      <dgm:prSet phldrT="[Текст]" custT="1"/>
      <dgm:spPr/>
      <dgm:t>
        <a:bodyPr/>
        <a:lstStyle/>
        <a:p>
          <a:r>
            <a:rPr lang="ru-RU" sz="1600" dirty="0"/>
            <a:t>Если допустить, что нормы являются оптимальными, то условные потери, которые отражаются в отчетности, свидетельствуют о том, что фактический организационно-технический уровень предприятия не достиг запланированного. </a:t>
          </a:r>
        </a:p>
      </dgm:t>
    </dgm:pt>
    <dgm:pt modelId="{0D732C52-9C34-4A17-A2D0-34E324621F6C}" type="parTrans" cxnId="{870061D2-A85F-4907-A63C-F6AA714EB5CF}">
      <dgm:prSet/>
      <dgm:spPr/>
      <dgm:t>
        <a:bodyPr/>
        <a:lstStyle/>
        <a:p>
          <a:endParaRPr lang="ru-RU"/>
        </a:p>
      </dgm:t>
    </dgm:pt>
    <dgm:pt modelId="{817EDD1C-4EE3-4376-BF96-8B55D02AC17A}" type="sibTrans" cxnId="{870061D2-A85F-4907-A63C-F6AA714EB5CF}">
      <dgm:prSet/>
      <dgm:spPr/>
      <dgm:t>
        <a:bodyPr/>
        <a:lstStyle/>
        <a:p>
          <a:endParaRPr lang="ru-RU"/>
        </a:p>
      </dgm:t>
    </dgm:pt>
    <dgm:pt modelId="{B89B02D6-EB69-4AAD-BEDB-25899EDDB3E3}">
      <dgm:prSet phldrT="[Текст]"/>
      <dgm:spPr/>
      <dgm:t>
        <a:bodyPr/>
        <a:lstStyle/>
        <a:p>
          <a:r>
            <a:rPr lang="ru-RU" dirty="0"/>
            <a:t>В результате этого возможны сверхплановые потери рабочего времени, недостаточно полное использование оборудования, перерасход сырья и материалов. Для ликвидации таких перерасходов следует провести те мероприятия по усовершенствованию техники, технологии и организации производства, которые были запланированы.</a:t>
          </a:r>
        </a:p>
      </dgm:t>
    </dgm:pt>
    <dgm:pt modelId="{3B8E8509-4CEF-432C-AC71-A7D6CDBF3D0C}" type="parTrans" cxnId="{D13FEB2F-A3A5-4860-8DB2-69C3E90D240E}">
      <dgm:prSet/>
      <dgm:spPr/>
      <dgm:t>
        <a:bodyPr/>
        <a:lstStyle/>
        <a:p>
          <a:endParaRPr lang="ru-RU"/>
        </a:p>
      </dgm:t>
    </dgm:pt>
    <dgm:pt modelId="{9542A01B-FD04-415C-BDC4-005FEDC35EE2}" type="sibTrans" cxnId="{D13FEB2F-A3A5-4860-8DB2-69C3E90D240E}">
      <dgm:prSet/>
      <dgm:spPr/>
      <dgm:t>
        <a:bodyPr/>
        <a:lstStyle/>
        <a:p>
          <a:endParaRPr lang="ru-RU"/>
        </a:p>
      </dgm:t>
    </dgm:pt>
    <dgm:pt modelId="{66032061-E184-45D0-92B7-294D262938C9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/>
            <a:t>Такие потери вызываются неудовлетворительным состоянием оборудования, недостаточной квалификацией рабочих, низким уровнем организации производства, нарушением технологических процессов, невыполнением плана организационно-технических мероприятий и т.д. </a:t>
          </a:r>
        </a:p>
      </dgm:t>
    </dgm:pt>
    <dgm:pt modelId="{2F7E3DBD-7B77-459C-B056-6EBBF8D3FD5C}" type="parTrans" cxnId="{BC286002-2D86-4FB7-A958-5046BDCE7539}">
      <dgm:prSet/>
      <dgm:spPr/>
      <dgm:t>
        <a:bodyPr/>
        <a:lstStyle/>
        <a:p>
          <a:endParaRPr lang="ru-RU"/>
        </a:p>
      </dgm:t>
    </dgm:pt>
    <dgm:pt modelId="{FCC8952B-F39D-429B-87A3-5A693B9481D2}" type="sibTrans" cxnId="{BC286002-2D86-4FB7-A958-5046BDCE7539}">
      <dgm:prSet/>
      <dgm:spPr/>
      <dgm:t>
        <a:bodyPr/>
        <a:lstStyle/>
        <a:p>
          <a:endParaRPr lang="ru-RU"/>
        </a:p>
      </dgm:t>
    </dgm:pt>
    <dgm:pt modelId="{C88ACB61-DCA9-4988-B667-46D2C01CCFD4}" type="pres">
      <dgm:prSet presAssocID="{A10CA7ED-B398-48D6-9955-19FE2B8431F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8C26B2-1DF0-4FC4-8EC1-DC0FDA7AE7E1}" type="pres">
      <dgm:prSet presAssocID="{A10CA7ED-B398-48D6-9955-19FE2B8431F2}" presName="dummyMaxCanvas" presStyleCnt="0">
        <dgm:presLayoutVars/>
      </dgm:prSet>
      <dgm:spPr/>
    </dgm:pt>
    <dgm:pt modelId="{A24C6DF4-1FDD-4567-97EC-E0BCF414BDA6}" type="pres">
      <dgm:prSet presAssocID="{A10CA7ED-B398-48D6-9955-19FE2B8431F2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BC0AEE-E03F-421F-BB47-BD9FB2A65C01}" type="pres">
      <dgm:prSet presAssocID="{A10CA7ED-B398-48D6-9955-19FE2B8431F2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DAA457-50AD-4620-B070-4A7E68DE3E6C}" type="pres">
      <dgm:prSet presAssocID="{A10CA7ED-B398-48D6-9955-19FE2B8431F2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DAA55A-D9F5-4AF5-A57D-923920A95055}" type="pres">
      <dgm:prSet presAssocID="{A10CA7ED-B398-48D6-9955-19FE2B8431F2}" presName="FiveNodes_4" presStyleLbl="node1" presStyleIdx="3" presStyleCnt="5" custLinFactNeighborX="294" custLinFactNeighborY="-2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643404-A989-4343-BCCF-2554A48B9522}" type="pres">
      <dgm:prSet presAssocID="{A10CA7ED-B398-48D6-9955-19FE2B8431F2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7D1C88-1A74-4A4B-99F7-FFB8EC080D5D}" type="pres">
      <dgm:prSet presAssocID="{A10CA7ED-B398-48D6-9955-19FE2B8431F2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8A2C7-CF13-4FFA-A1BD-1A72F5C3FBC0}" type="pres">
      <dgm:prSet presAssocID="{A10CA7ED-B398-48D6-9955-19FE2B8431F2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55B941-46B4-4BDA-9709-C7677BC5F160}" type="pres">
      <dgm:prSet presAssocID="{A10CA7ED-B398-48D6-9955-19FE2B8431F2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677FC1-4ED3-4870-814F-0DA0CA6FE70A}" type="pres">
      <dgm:prSet presAssocID="{A10CA7ED-B398-48D6-9955-19FE2B8431F2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7E9BB-237A-4B93-9E49-F206492B5C26}" type="pres">
      <dgm:prSet presAssocID="{A10CA7ED-B398-48D6-9955-19FE2B8431F2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69D59C-7A73-4B38-AFD8-32BB4D33D9A9}" type="pres">
      <dgm:prSet presAssocID="{A10CA7ED-B398-48D6-9955-19FE2B8431F2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50BAB0-7AEF-4A1D-93C2-E2E47D19E52D}" type="pres">
      <dgm:prSet presAssocID="{A10CA7ED-B398-48D6-9955-19FE2B8431F2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043DF-F5AE-4EFF-A42A-DB628A5B9D87}" type="pres">
      <dgm:prSet presAssocID="{A10CA7ED-B398-48D6-9955-19FE2B8431F2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D69F7-5233-4C6F-ACCC-8FFC75BF62F7}" type="pres">
      <dgm:prSet presAssocID="{A10CA7ED-B398-48D6-9955-19FE2B8431F2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9A9BC0-7BE9-4764-8481-A9CC6752048D}" type="presOf" srcId="{BB35177D-BB03-4217-A30C-1619074B6945}" destId="{DEE7E9BB-237A-4B93-9E49-F206492B5C26}" srcOrd="1" destOrd="0" presId="urn:microsoft.com/office/officeart/2005/8/layout/vProcess5"/>
    <dgm:cxn modelId="{E2F4B263-008A-4EFE-B953-E24DC373ABEB}" type="presOf" srcId="{FCC8952B-F39D-429B-87A3-5A693B9481D2}" destId="{DB677FC1-4ED3-4870-814F-0DA0CA6FE70A}" srcOrd="0" destOrd="0" presId="urn:microsoft.com/office/officeart/2005/8/layout/vProcess5"/>
    <dgm:cxn modelId="{3FD6A284-8497-4E7D-8FA7-3C7720A18DF1}" type="presOf" srcId="{BB35177D-BB03-4217-A30C-1619074B6945}" destId="{A24C6DF4-1FDD-4567-97EC-E0BCF414BDA6}" srcOrd="0" destOrd="0" presId="urn:microsoft.com/office/officeart/2005/8/layout/vProcess5"/>
    <dgm:cxn modelId="{658C1FEF-836C-4DD4-A7E3-7E2A94E0392B}" type="presOf" srcId="{53C2929E-371A-4A24-A77C-64446C2B644D}" destId="{057D1C88-1A74-4A4B-99F7-FFB8EC080D5D}" srcOrd="0" destOrd="0" presId="urn:microsoft.com/office/officeart/2005/8/layout/vProcess5"/>
    <dgm:cxn modelId="{7B1BDBF7-02EF-4C4A-810F-EE08E44ADA3C}" type="presOf" srcId="{929AF20B-F86F-40D8-A024-A2C618742E13}" destId="{3750BAB0-7AEF-4A1D-93C2-E2E47D19E52D}" srcOrd="1" destOrd="0" presId="urn:microsoft.com/office/officeart/2005/8/layout/vProcess5"/>
    <dgm:cxn modelId="{BC286002-2D86-4FB7-A958-5046BDCE7539}" srcId="{A10CA7ED-B398-48D6-9955-19FE2B8431F2}" destId="{66032061-E184-45D0-92B7-294D262938C9}" srcOrd="3" destOrd="0" parTransId="{2F7E3DBD-7B77-459C-B056-6EBBF8D3FD5C}" sibTransId="{FCC8952B-F39D-429B-87A3-5A693B9481D2}"/>
    <dgm:cxn modelId="{B4AD9405-EA4C-4B66-A94C-5B0D2E5FA501}" type="presOf" srcId="{A10CA7ED-B398-48D6-9955-19FE2B8431F2}" destId="{C88ACB61-DCA9-4988-B667-46D2C01CCFD4}" srcOrd="0" destOrd="0" presId="urn:microsoft.com/office/officeart/2005/8/layout/vProcess5"/>
    <dgm:cxn modelId="{870061D2-A85F-4907-A63C-F6AA714EB5CF}" srcId="{A10CA7ED-B398-48D6-9955-19FE2B8431F2}" destId="{929AF20B-F86F-40D8-A024-A2C618742E13}" srcOrd="2" destOrd="0" parTransId="{0D732C52-9C34-4A17-A2D0-34E324621F6C}" sibTransId="{817EDD1C-4EE3-4376-BF96-8B55D02AC17A}"/>
    <dgm:cxn modelId="{16B41335-ABA4-4279-949A-4C078858D0CD}" srcId="{A10CA7ED-B398-48D6-9955-19FE2B8431F2}" destId="{AE9AA1D1-32C4-4B33-A85C-D8F56B1DD2FC}" srcOrd="1" destOrd="0" parTransId="{0DA43B1F-67AF-4C96-8808-BC09B988CBCB}" sibTransId="{9767A1AC-60DE-4C66-B74D-DBC9065B66BA}"/>
    <dgm:cxn modelId="{1B548787-1180-40A8-A4A1-BC90C4F3F504}" type="presOf" srcId="{66032061-E184-45D0-92B7-294D262938C9}" destId="{69DAA55A-D9F5-4AF5-A57D-923920A95055}" srcOrd="0" destOrd="0" presId="urn:microsoft.com/office/officeart/2005/8/layout/vProcess5"/>
    <dgm:cxn modelId="{AA896B02-57E7-479D-8B0B-CD4DC00166F4}" type="presOf" srcId="{9767A1AC-60DE-4C66-B74D-DBC9065B66BA}" destId="{5F78A2C7-CF13-4FFA-A1BD-1A72F5C3FBC0}" srcOrd="0" destOrd="0" presId="urn:microsoft.com/office/officeart/2005/8/layout/vProcess5"/>
    <dgm:cxn modelId="{D13FEB2F-A3A5-4860-8DB2-69C3E90D240E}" srcId="{A10CA7ED-B398-48D6-9955-19FE2B8431F2}" destId="{B89B02D6-EB69-4AAD-BEDB-25899EDDB3E3}" srcOrd="4" destOrd="0" parTransId="{3B8E8509-4CEF-432C-AC71-A7D6CDBF3D0C}" sibTransId="{9542A01B-FD04-415C-BDC4-005FEDC35EE2}"/>
    <dgm:cxn modelId="{32F362E7-5633-49C4-AFAE-7E25DF454A4A}" type="presOf" srcId="{817EDD1C-4EE3-4376-BF96-8B55D02AC17A}" destId="{8255B941-46B4-4BDA-9709-C7677BC5F160}" srcOrd="0" destOrd="0" presId="urn:microsoft.com/office/officeart/2005/8/layout/vProcess5"/>
    <dgm:cxn modelId="{3F30A122-373C-4EA7-AA25-C784AA13FD10}" type="presOf" srcId="{B89B02D6-EB69-4AAD-BEDB-25899EDDB3E3}" destId="{87643404-A989-4343-BCCF-2554A48B9522}" srcOrd="0" destOrd="0" presId="urn:microsoft.com/office/officeart/2005/8/layout/vProcess5"/>
    <dgm:cxn modelId="{049F5BD8-77C2-4218-A6D4-778802A91D6C}" type="presOf" srcId="{66032061-E184-45D0-92B7-294D262938C9}" destId="{0D1043DF-F5AE-4EFF-A42A-DB628A5B9D87}" srcOrd="1" destOrd="0" presId="urn:microsoft.com/office/officeart/2005/8/layout/vProcess5"/>
    <dgm:cxn modelId="{15C85D58-5BDB-44A1-8473-25B9C87BDF6B}" srcId="{A10CA7ED-B398-48D6-9955-19FE2B8431F2}" destId="{BB35177D-BB03-4217-A30C-1619074B6945}" srcOrd="0" destOrd="0" parTransId="{A7B599A2-F685-46D2-8763-867811EE8A12}" sibTransId="{53C2929E-371A-4A24-A77C-64446C2B644D}"/>
    <dgm:cxn modelId="{9681F61B-C1C8-4080-BE79-36B9AE5C87B5}" type="presOf" srcId="{AE9AA1D1-32C4-4B33-A85C-D8F56B1DD2FC}" destId="{6769D59C-7A73-4B38-AFD8-32BB4D33D9A9}" srcOrd="1" destOrd="0" presId="urn:microsoft.com/office/officeart/2005/8/layout/vProcess5"/>
    <dgm:cxn modelId="{87DF8F10-E7BC-44B3-8863-E754F3F8B494}" type="presOf" srcId="{B89B02D6-EB69-4AAD-BEDB-25899EDDB3E3}" destId="{812D69F7-5233-4C6F-ACCC-8FFC75BF62F7}" srcOrd="1" destOrd="0" presId="urn:microsoft.com/office/officeart/2005/8/layout/vProcess5"/>
    <dgm:cxn modelId="{C6EF771E-F27C-4211-BF6F-B8222204C704}" type="presOf" srcId="{AE9AA1D1-32C4-4B33-A85C-D8F56B1DD2FC}" destId="{08BC0AEE-E03F-421F-BB47-BD9FB2A65C01}" srcOrd="0" destOrd="0" presId="urn:microsoft.com/office/officeart/2005/8/layout/vProcess5"/>
    <dgm:cxn modelId="{371CC64F-DE82-40A5-82B0-3DC6955A86C9}" type="presOf" srcId="{929AF20B-F86F-40D8-A024-A2C618742E13}" destId="{DDDAA457-50AD-4620-B070-4A7E68DE3E6C}" srcOrd="0" destOrd="0" presId="urn:microsoft.com/office/officeart/2005/8/layout/vProcess5"/>
    <dgm:cxn modelId="{5853E4AF-E62D-4276-B536-D13EB93803BA}" type="presParOf" srcId="{C88ACB61-DCA9-4988-B667-46D2C01CCFD4}" destId="{D58C26B2-1DF0-4FC4-8EC1-DC0FDA7AE7E1}" srcOrd="0" destOrd="0" presId="urn:microsoft.com/office/officeart/2005/8/layout/vProcess5"/>
    <dgm:cxn modelId="{76E930AF-B8E5-46D9-A9EB-1AE01EA0E248}" type="presParOf" srcId="{C88ACB61-DCA9-4988-B667-46D2C01CCFD4}" destId="{A24C6DF4-1FDD-4567-97EC-E0BCF414BDA6}" srcOrd="1" destOrd="0" presId="urn:microsoft.com/office/officeart/2005/8/layout/vProcess5"/>
    <dgm:cxn modelId="{BA518B04-28F0-4106-9E23-2CC0685BF381}" type="presParOf" srcId="{C88ACB61-DCA9-4988-B667-46D2C01CCFD4}" destId="{08BC0AEE-E03F-421F-BB47-BD9FB2A65C01}" srcOrd="2" destOrd="0" presId="urn:microsoft.com/office/officeart/2005/8/layout/vProcess5"/>
    <dgm:cxn modelId="{85CB4DF0-88F8-46DF-927C-229410CDE3EB}" type="presParOf" srcId="{C88ACB61-DCA9-4988-B667-46D2C01CCFD4}" destId="{DDDAA457-50AD-4620-B070-4A7E68DE3E6C}" srcOrd="3" destOrd="0" presId="urn:microsoft.com/office/officeart/2005/8/layout/vProcess5"/>
    <dgm:cxn modelId="{076EB6D7-00CF-4528-805B-2BE310990027}" type="presParOf" srcId="{C88ACB61-DCA9-4988-B667-46D2C01CCFD4}" destId="{69DAA55A-D9F5-4AF5-A57D-923920A95055}" srcOrd="4" destOrd="0" presId="urn:microsoft.com/office/officeart/2005/8/layout/vProcess5"/>
    <dgm:cxn modelId="{FFD16301-5D83-4C44-8D05-F6D822A25776}" type="presParOf" srcId="{C88ACB61-DCA9-4988-B667-46D2C01CCFD4}" destId="{87643404-A989-4343-BCCF-2554A48B9522}" srcOrd="5" destOrd="0" presId="urn:microsoft.com/office/officeart/2005/8/layout/vProcess5"/>
    <dgm:cxn modelId="{E298DB47-152F-4881-A003-9DC6E074C903}" type="presParOf" srcId="{C88ACB61-DCA9-4988-B667-46D2C01CCFD4}" destId="{057D1C88-1A74-4A4B-99F7-FFB8EC080D5D}" srcOrd="6" destOrd="0" presId="urn:microsoft.com/office/officeart/2005/8/layout/vProcess5"/>
    <dgm:cxn modelId="{58777640-0800-4DF8-9047-4E6B90191537}" type="presParOf" srcId="{C88ACB61-DCA9-4988-B667-46D2C01CCFD4}" destId="{5F78A2C7-CF13-4FFA-A1BD-1A72F5C3FBC0}" srcOrd="7" destOrd="0" presId="urn:microsoft.com/office/officeart/2005/8/layout/vProcess5"/>
    <dgm:cxn modelId="{19A339D4-A94F-4DAB-8968-07F79C702802}" type="presParOf" srcId="{C88ACB61-DCA9-4988-B667-46D2C01CCFD4}" destId="{8255B941-46B4-4BDA-9709-C7677BC5F160}" srcOrd="8" destOrd="0" presId="urn:microsoft.com/office/officeart/2005/8/layout/vProcess5"/>
    <dgm:cxn modelId="{1D92FAFD-747A-4C0F-B6D2-0047A9128DF6}" type="presParOf" srcId="{C88ACB61-DCA9-4988-B667-46D2C01CCFD4}" destId="{DB677FC1-4ED3-4870-814F-0DA0CA6FE70A}" srcOrd="9" destOrd="0" presId="urn:microsoft.com/office/officeart/2005/8/layout/vProcess5"/>
    <dgm:cxn modelId="{7C3B8D8A-5293-42B8-AAB1-AB0FF2855C29}" type="presParOf" srcId="{C88ACB61-DCA9-4988-B667-46D2C01CCFD4}" destId="{DEE7E9BB-237A-4B93-9E49-F206492B5C26}" srcOrd="10" destOrd="0" presId="urn:microsoft.com/office/officeart/2005/8/layout/vProcess5"/>
    <dgm:cxn modelId="{A0C45AED-B081-4CE7-862F-DF37FF5675A1}" type="presParOf" srcId="{C88ACB61-DCA9-4988-B667-46D2C01CCFD4}" destId="{6769D59C-7A73-4B38-AFD8-32BB4D33D9A9}" srcOrd="11" destOrd="0" presId="urn:microsoft.com/office/officeart/2005/8/layout/vProcess5"/>
    <dgm:cxn modelId="{56193DB1-D016-4116-90EF-E267325DE8C0}" type="presParOf" srcId="{C88ACB61-DCA9-4988-B667-46D2C01CCFD4}" destId="{3750BAB0-7AEF-4A1D-93C2-E2E47D19E52D}" srcOrd="12" destOrd="0" presId="urn:microsoft.com/office/officeart/2005/8/layout/vProcess5"/>
    <dgm:cxn modelId="{5DFC8DE6-B448-40C8-AD37-0B74C2D95B20}" type="presParOf" srcId="{C88ACB61-DCA9-4988-B667-46D2C01CCFD4}" destId="{0D1043DF-F5AE-4EFF-A42A-DB628A5B9D87}" srcOrd="13" destOrd="0" presId="urn:microsoft.com/office/officeart/2005/8/layout/vProcess5"/>
    <dgm:cxn modelId="{05070CBF-E3F3-4D35-966E-EF69B577FB3D}" type="presParOf" srcId="{C88ACB61-DCA9-4988-B667-46D2C01CCFD4}" destId="{812D69F7-5233-4C6F-ACCC-8FFC75BF62F7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26BE4C8-1F7A-4176-BCC8-5A8A2BECEC27}" type="doc">
      <dgm:prSet loTypeId="urn:microsoft.com/office/officeart/2005/8/layout/vList2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B71D5D4E-FEB4-4AB5-9A89-755D056FAD85}">
      <dgm:prSet phldrT="[Текст]"/>
      <dgm:spPr/>
      <dgm:t>
        <a:bodyPr/>
        <a:lstStyle/>
        <a:p>
          <a:r>
            <a:rPr lang="ru-RU" dirty="0"/>
            <a:t>К</a:t>
          </a:r>
          <a:r>
            <a:rPr lang="ru-RU" b="1" dirty="0"/>
            <a:t> </a:t>
          </a:r>
          <a:r>
            <a:rPr lang="ru-RU" b="1" i="1" dirty="0"/>
            <a:t>скрытым резервам</a:t>
          </a:r>
          <a:r>
            <a:rPr lang="ru-RU" dirty="0"/>
            <a:t> относятся те, которые связаны с внедрением достижений НТП и передового опыта и которые не были предусмотрены планом. Для их выявления необходимо сделать сравнительный внутрифирменный анализ (с достижениями передовых участков, бригад, работников), межхозяйственный (с достижениями ведущих предприятий отрасли), а в некоторых случаях — международные сравнения.</a:t>
          </a:r>
        </a:p>
      </dgm:t>
    </dgm:pt>
    <dgm:pt modelId="{AAF036F2-AEF4-452F-B498-EE3561F75825}" type="parTrans" cxnId="{E12534CB-FF05-4C6E-B687-6CAFA596E988}">
      <dgm:prSet/>
      <dgm:spPr/>
      <dgm:t>
        <a:bodyPr/>
        <a:lstStyle/>
        <a:p>
          <a:endParaRPr lang="ru-RU"/>
        </a:p>
      </dgm:t>
    </dgm:pt>
    <dgm:pt modelId="{A79C3D87-32B3-45D2-8BFE-4EF601162B61}" type="sibTrans" cxnId="{E12534CB-FF05-4C6E-B687-6CAFA596E988}">
      <dgm:prSet/>
      <dgm:spPr/>
      <dgm:t>
        <a:bodyPr/>
        <a:lstStyle/>
        <a:p>
          <a:endParaRPr lang="ru-RU"/>
        </a:p>
      </dgm:t>
    </dgm:pt>
    <dgm:pt modelId="{B69940B9-B280-4D3B-A4EC-B4887DBB5EED}">
      <dgm:prSet phldrT="[Текст]" phldr="1"/>
      <dgm:spPr/>
      <dgm:t>
        <a:bodyPr/>
        <a:lstStyle/>
        <a:p>
          <a:endParaRPr lang="ru-RU"/>
        </a:p>
      </dgm:t>
    </dgm:pt>
    <dgm:pt modelId="{C07EC72B-F3DA-4C0C-B18C-2C179998C2F5}" type="parTrans" cxnId="{81E73E07-7064-40FC-B781-82702811039A}">
      <dgm:prSet/>
      <dgm:spPr/>
      <dgm:t>
        <a:bodyPr/>
        <a:lstStyle/>
        <a:p>
          <a:endParaRPr lang="ru-RU"/>
        </a:p>
      </dgm:t>
    </dgm:pt>
    <dgm:pt modelId="{7D440095-5327-4735-801D-72E7D9BC555F}" type="sibTrans" cxnId="{81E73E07-7064-40FC-B781-82702811039A}">
      <dgm:prSet/>
      <dgm:spPr/>
      <dgm:t>
        <a:bodyPr/>
        <a:lstStyle/>
        <a:p>
          <a:endParaRPr lang="ru-RU"/>
        </a:p>
      </dgm:t>
    </dgm:pt>
    <dgm:pt modelId="{63532356-9F78-4149-B01E-2633C435857E}">
      <dgm:prSet phldrT="[Текст]"/>
      <dgm:spPr/>
      <dgm:t>
        <a:bodyPr/>
        <a:lstStyle/>
        <a:p>
          <a:r>
            <a:rPr lang="ru-RU" dirty="0"/>
            <a:t>И хотя эти резервы не отражаются в отчетности в виде перерасхода ресурсов в сравнении с существующими возможностями отечественной и зарубежной практики, но запаздывание в выявлении и использовании этих резервов временами влечет за собой потери эффективности значительно большие, чем перерасход ресурсов относительно планового уровня.</a:t>
          </a:r>
        </a:p>
      </dgm:t>
    </dgm:pt>
    <dgm:pt modelId="{6264A184-777C-4D9F-B2DF-34343345EB0B}" type="parTrans" cxnId="{69D8E140-A059-402B-A74C-BE66A35A48B3}">
      <dgm:prSet/>
      <dgm:spPr/>
      <dgm:t>
        <a:bodyPr/>
        <a:lstStyle/>
        <a:p>
          <a:endParaRPr lang="ru-RU"/>
        </a:p>
      </dgm:t>
    </dgm:pt>
    <dgm:pt modelId="{04F95F9C-3CD8-4D4D-BA33-810E8C066B72}" type="sibTrans" cxnId="{69D8E140-A059-402B-A74C-BE66A35A48B3}">
      <dgm:prSet/>
      <dgm:spPr/>
      <dgm:t>
        <a:bodyPr/>
        <a:lstStyle/>
        <a:p>
          <a:endParaRPr lang="ru-RU"/>
        </a:p>
      </dgm:t>
    </dgm:pt>
    <dgm:pt modelId="{90AA3D75-60F5-4878-A7DE-E90F562E73DE}">
      <dgm:prSet phldrT="[Текст]" phldr="1"/>
      <dgm:spPr/>
      <dgm:t>
        <a:bodyPr/>
        <a:lstStyle/>
        <a:p>
          <a:endParaRPr lang="ru-RU"/>
        </a:p>
      </dgm:t>
    </dgm:pt>
    <dgm:pt modelId="{1D536782-06FE-4E04-976A-51B62575AAB8}" type="parTrans" cxnId="{20AC56DB-C562-4242-94FA-5C63602D5595}">
      <dgm:prSet/>
      <dgm:spPr/>
      <dgm:t>
        <a:bodyPr/>
        <a:lstStyle/>
        <a:p>
          <a:endParaRPr lang="ru-RU"/>
        </a:p>
      </dgm:t>
    </dgm:pt>
    <dgm:pt modelId="{195E4FA2-064B-4CFD-971B-0A7FE9650495}" type="sibTrans" cxnId="{20AC56DB-C562-4242-94FA-5C63602D5595}">
      <dgm:prSet/>
      <dgm:spPr/>
      <dgm:t>
        <a:bodyPr/>
        <a:lstStyle/>
        <a:p>
          <a:endParaRPr lang="ru-RU"/>
        </a:p>
      </dgm:t>
    </dgm:pt>
    <dgm:pt modelId="{92E448B5-F3FE-4D8E-BD1D-820D71939BD1}" type="pres">
      <dgm:prSet presAssocID="{226BE4C8-1F7A-4176-BCC8-5A8A2BECEC2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D94FC9-825F-4D82-B4C5-F163B55A11E4}" type="pres">
      <dgm:prSet presAssocID="{B71D5D4E-FEB4-4AB5-9A89-755D056FAD8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E173C-E9A0-44F3-809D-5BE5B833E0E7}" type="pres">
      <dgm:prSet presAssocID="{B71D5D4E-FEB4-4AB5-9A89-755D056FAD8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CE359A-A011-4DDC-9ED9-54C948F01EB1}" type="pres">
      <dgm:prSet presAssocID="{63532356-9F78-4149-B01E-2633C435857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75CEB6-8FD9-4B74-9130-55847F8B7AE1}" type="pres">
      <dgm:prSet presAssocID="{63532356-9F78-4149-B01E-2633C435857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8D3D54-1564-4F47-BD70-7BC8928F4B93}" type="presOf" srcId="{B69940B9-B280-4D3B-A4EC-B4887DBB5EED}" destId="{9C1E173C-E9A0-44F3-809D-5BE5B833E0E7}" srcOrd="0" destOrd="0" presId="urn:microsoft.com/office/officeart/2005/8/layout/vList2"/>
    <dgm:cxn modelId="{1520739E-DD66-4079-925F-F30330A5A405}" type="presOf" srcId="{B71D5D4E-FEB4-4AB5-9A89-755D056FAD85}" destId="{E5D94FC9-825F-4D82-B4C5-F163B55A11E4}" srcOrd="0" destOrd="0" presId="urn:microsoft.com/office/officeart/2005/8/layout/vList2"/>
    <dgm:cxn modelId="{E12534CB-FF05-4C6E-B687-6CAFA596E988}" srcId="{226BE4C8-1F7A-4176-BCC8-5A8A2BECEC27}" destId="{B71D5D4E-FEB4-4AB5-9A89-755D056FAD85}" srcOrd="0" destOrd="0" parTransId="{AAF036F2-AEF4-452F-B498-EE3561F75825}" sibTransId="{A79C3D87-32B3-45D2-8BFE-4EF601162B61}"/>
    <dgm:cxn modelId="{81E73E07-7064-40FC-B781-82702811039A}" srcId="{B71D5D4E-FEB4-4AB5-9A89-755D056FAD85}" destId="{B69940B9-B280-4D3B-A4EC-B4887DBB5EED}" srcOrd="0" destOrd="0" parTransId="{C07EC72B-F3DA-4C0C-B18C-2C179998C2F5}" sibTransId="{7D440095-5327-4735-801D-72E7D9BC555F}"/>
    <dgm:cxn modelId="{317665AC-3073-4D28-9163-6E8EFFC3B8FA}" type="presOf" srcId="{226BE4C8-1F7A-4176-BCC8-5A8A2BECEC27}" destId="{92E448B5-F3FE-4D8E-BD1D-820D71939BD1}" srcOrd="0" destOrd="0" presId="urn:microsoft.com/office/officeart/2005/8/layout/vList2"/>
    <dgm:cxn modelId="{20AC56DB-C562-4242-94FA-5C63602D5595}" srcId="{63532356-9F78-4149-B01E-2633C435857E}" destId="{90AA3D75-60F5-4878-A7DE-E90F562E73DE}" srcOrd="0" destOrd="0" parTransId="{1D536782-06FE-4E04-976A-51B62575AAB8}" sibTransId="{195E4FA2-064B-4CFD-971B-0A7FE9650495}"/>
    <dgm:cxn modelId="{69D8E140-A059-402B-A74C-BE66A35A48B3}" srcId="{226BE4C8-1F7A-4176-BCC8-5A8A2BECEC27}" destId="{63532356-9F78-4149-B01E-2633C435857E}" srcOrd="1" destOrd="0" parTransId="{6264A184-777C-4D9F-B2DF-34343345EB0B}" sibTransId="{04F95F9C-3CD8-4D4D-BA33-810E8C066B72}"/>
    <dgm:cxn modelId="{446FABAA-FF0F-4D89-8F55-E318866651D8}" type="presOf" srcId="{90AA3D75-60F5-4878-A7DE-E90F562E73DE}" destId="{6D75CEB6-8FD9-4B74-9130-55847F8B7AE1}" srcOrd="0" destOrd="0" presId="urn:microsoft.com/office/officeart/2005/8/layout/vList2"/>
    <dgm:cxn modelId="{D18DF3B2-D39D-41DF-87D8-CFA0A17057E9}" type="presOf" srcId="{63532356-9F78-4149-B01E-2633C435857E}" destId="{E7CE359A-A011-4DDC-9ED9-54C948F01EB1}" srcOrd="0" destOrd="0" presId="urn:microsoft.com/office/officeart/2005/8/layout/vList2"/>
    <dgm:cxn modelId="{47479440-63B0-4F44-8159-3223575B255D}" type="presParOf" srcId="{92E448B5-F3FE-4D8E-BD1D-820D71939BD1}" destId="{E5D94FC9-825F-4D82-B4C5-F163B55A11E4}" srcOrd="0" destOrd="0" presId="urn:microsoft.com/office/officeart/2005/8/layout/vList2"/>
    <dgm:cxn modelId="{7D78015A-7392-48F3-A680-A29B5304AE01}" type="presParOf" srcId="{92E448B5-F3FE-4D8E-BD1D-820D71939BD1}" destId="{9C1E173C-E9A0-44F3-809D-5BE5B833E0E7}" srcOrd="1" destOrd="0" presId="urn:microsoft.com/office/officeart/2005/8/layout/vList2"/>
    <dgm:cxn modelId="{614ACB53-EBC3-45E9-9683-2F54C6F86F26}" type="presParOf" srcId="{92E448B5-F3FE-4D8E-BD1D-820D71939BD1}" destId="{E7CE359A-A011-4DDC-9ED9-54C948F01EB1}" srcOrd="2" destOrd="0" presId="urn:microsoft.com/office/officeart/2005/8/layout/vList2"/>
    <dgm:cxn modelId="{54BD578D-5F92-48C5-AAB1-C71717052FC7}" type="presParOf" srcId="{92E448B5-F3FE-4D8E-BD1D-820D71939BD1}" destId="{6D75CEB6-8FD9-4B74-9130-55847F8B7AE1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2AC17F7-0BA3-4257-A63A-F6904BEF1E22}" type="doc">
      <dgm:prSet loTypeId="urn:microsoft.com/office/officeart/2008/layout/PictureAccent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F089DAF-EE12-4E01-8A80-78659BD2E6BB}">
      <dgm:prSet phldrT="[Текст]" custT="1"/>
      <dgm:spPr/>
      <dgm:t>
        <a:bodyPr/>
        <a:lstStyle/>
        <a:p>
          <a:r>
            <a:rPr lang="ru-RU" sz="2400" dirty="0"/>
            <a:t>Важным признаком при классификации резервов является </a:t>
          </a:r>
          <a:r>
            <a:rPr lang="ru-RU" sz="2400" b="1" i="1" dirty="0"/>
            <a:t>время их возникновения.</a:t>
          </a:r>
          <a:r>
            <a:rPr lang="ru-RU" sz="2400" dirty="0"/>
            <a:t> По этому признаку их можно разделить на: </a:t>
          </a:r>
        </a:p>
      </dgm:t>
    </dgm:pt>
    <dgm:pt modelId="{C383B003-DC2F-4D31-80CA-7960452FE8A4}" type="parTrans" cxnId="{0141C0E1-4462-4E85-8FF8-04017EDDB789}">
      <dgm:prSet/>
      <dgm:spPr/>
      <dgm:t>
        <a:bodyPr/>
        <a:lstStyle/>
        <a:p>
          <a:endParaRPr lang="ru-RU"/>
        </a:p>
      </dgm:t>
    </dgm:pt>
    <dgm:pt modelId="{283AC86D-5AB2-477B-9B27-AF7EB21FCA98}" type="sibTrans" cxnId="{0141C0E1-4462-4E85-8FF8-04017EDDB789}">
      <dgm:prSet/>
      <dgm:spPr/>
      <dgm:t>
        <a:bodyPr/>
        <a:lstStyle/>
        <a:p>
          <a:endParaRPr lang="ru-RU"/>
        </a:p>
      </dgm:t>
    </dgm:pt>
    <dgm:pt modelId="{F9458B6B-8032-44AD-8FE6-AA08F9524B5A}">
      <dgm:prSet phldrT="[Текст]"/>
      <dgm:spPr/>
      <dgm:t>
        <a:bodyPr/>
        <a:lstStyle/>
        <a:p>
          <a:r>
            <a:rPr lang="ru-RU" b="1" dirty="0"/>
            <a:t>резервы, не учтенные при разработке планов </a:t>
          </a:r>
          <a:r>
            <a:rPr lang="ru-RU" dirty="0"/>
            <a:t>- это упущенные возможности повышения эффективности производства, существовавшие в момент разработки планов, но неучтенные, что является признаком недостаточной обоснованности и напряженности планов.</a:t>
          </a:r>
        </a:p>
      </dgm:t>
    </dgm:pt>
    <dgm:pt modelId="{83FA4AB5-932D-4793-A58D-2DB57EC9165E}" type="parTrans" cxnId="{CEE105DA-4A2E-4A33-BAA6-EF80D3E20669}">
      <dgm:prSet/>
      <dgm:spPr/>
      <dgm:t>
        <a:bodyPr/>
        <a:lstStyle/>
        <a:p>
          <a:endParaRPr lang="ru-RU"/>
        </a:p>
      </dgm:t>
    </dgm:pt>
    <dgm:pt modelId="{2F5FDEAE-5685-4AD9-841B-753C0A795694}" type="sibTrans" cxnId="{CEE105DA-4A2E-4A33-BAA6-EF80D3E20669}">
      <dgm:prSet/>
      <dgm:spPr/>
      <dgm:t>
        <a:bodyPr/>
        <a:lstStyle/>
        <a:p>
          <a:endParaRPr lang="ru-RU"/>
        </a:p>
      </dgm:t>
    </dgm:pt>
    <dgm:pt modelId="{55A75080-7FAC-4069-84BE-0D23BAC6C76B}">
      <dgm:prSet phldrT="[Текст]"/>
      <dgm:spPr/>
      <dgm:t>
        <a:bodyPr/>
        <a:lstStyle/>
        <a:p>
          <a:r>
            <a:rPr lang="ru-RU" b="1" dirty="0"/>
            <a:t>резервы, возникшие после утверждения плана </a:t>
          </a:r>
          <a:r>
            <a:rPr lang="ru-RU" dirty="0"/>
            <a:t>-  это возможности, возникшие после разработки и утверждения планов. Наличие таких резервов связано с быстрыми темпами НТП, появлением новых решений, новых возможностей. </a:t>
          </a:r>
        </a:p>
      </dgm:t>
    </dgm:pt>
    <dgm:pt modelId="{CAD8CAFA-11AF-4C04-9160-AE77CDDEC953}" type="parTrans" cxnId="{D0F2AE10-49C2-4CEA-98AA-E34A55EBFFF2}">
      <dgm:prSet/>
      <dgm:spPr/>
      <dgm:t>
        <a:bodyPr/>
        <a:lstStyle/>
        <a:p>
          <a:endParaRPr lang="ru-RU"/>
        </a:p>
      </dgm:t>
    </dgm:pt>
    <dgm:pt modelId="{BBDA9D34-18A9-44C9-8D2E-6207BECF138B}" type="sibTrans" cxnId="{D0F2AE10-49C2-4CEA-98AA-E34A55EBFFF2}">
      <dgm:prSet/>
      <dgm:spPr/>
      <dgm:t>
        <a:bodyPr/>
        <a:lstStyle/>
        <a:p>
          <a:endParaRPr lang="ru-RU"/>
        </a:p>
      </dgm:t>
    </dgm:pt>
    <dgm:pt modelId="{766DE134-1A85-4D6A-9378-F60F3A301FA1}" type="pres">
      <dgm:prSet presAssocID="{42AC17F7-0BA3-4257-A63A-F6904BEF1E2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3309B92-A392-4C96-87FD-BB26A04B908F}" type="pres">
      <dgm:prSet presAssocID="{8F089DAF-EE12-4E01-8A80-78659BD2E6BB}" presName="root" presStyleCnt="0">
        <dgm:presLayoutVars>
          <dgm:chMax/>
          <dgm:chPref val="4"/>
        </dgm:presLayoutVars>
      </dgm:prSet>
      <dgm:spPr/>
    </dgm:pt>
    <dgm:pt modelId="{C1A0CAF4-8151-4CA5-B9D9-A9AE2EB6CC41}" type="pres">
      <dgm:prSet presAssocID="{8F089DAF-EE12-4E01-8A80-78659BD2E6BB}" presName="rootComposite" presStyleCnt="0">
        <dgm:presLayoutVars/>
      </dgm:prSet>
      <dgm:spPr/>
    </dgm:pt>
    <dgm:pt modelId="{91DC9343-35E7-4F87-88AC-419FC52171C8}" type="pres">
      <dgm:prSet presAssocID="{8F089DAF-EE12-4E01-8A80-78659BD2E6BB}" presName="rootText" presStyleLbl="node0" presStyleIdx="0" presStyleCnt="1" custLinFactNeighborX="-663" custLinFactNeighborY="-609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1FA8EAE5-99A4-4EBE-8A2B-FA8F7A73C020}" type="pres">
      <dgm:prSet presAssocID="{8F089DAF-EE12-4E01-8A80-78659BD2E6BB}" presName="childShape" presStyleCnt="0">
        <dgm:presLayoutVars>
          <dgm:chMax val="0"/>
          <dgm:chPref val="0"/>
        </dgm:presLayoutVars>
      </dgm:prSet>
      <dgm:spPr/>
    </dgm:pt>
    <dgm:pt modelId="{B136F479-0865-4D25-B8BE-3DF330523309}" type="pres">
      <dgm:prSet presAssocID="{F9458B6B-8032-44AD-8FE6-AA08F9524B5A}" presName="childComposite" presStyleCnt="0">
        <dgm:presLayoutVars>
          <dgm:chMax val="0"/>
          <dgm:chPref val="0"/>
        </dgm:presLayoutVars>
      </dgm:prSet>
      <dgm:spPr/>
    </dgm:pt>
    <dgm:pt modelId="{73950718-97B1-4A39-93E4-2B88F9580916}" type="pres">
      <dgm:prSet presAssocID="{F9458B6B-8032-44AD-8FE6-AA08F9524B5A}" presName="Image" presStyleLbl="node1" presStyleIdx="0" presStyleCnt="2"/>
      <dgm:spPr/>
    </dgm:pt>
    <dgm:pt modelId="{EE2689AC-A18A-49D3-9A07-84CFCEB3CEE8}" type="pres">
      <dgm:prSet presAssocID="{F9458B6B-8032-44AD-8FE6-AA08F9524B5A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169950-7FA4-420B-A0A2-1F4C95D6AF9D}" type="pres">
      <dgm:prSet presAssocID="{55A75080-7FAC-4069-84BE-0D23BAC6C76B}" presName="childComposite" presStyleCnt="0">
        <dgm:presLayoutVars>
          <dgm:chMax val="0"/>
          <dgm:chPref val="0"/>
        </dgm:presLayoutVars>
      </dgm:prSet>
      <dgm:spPr/>
    </dgm:pt>
    <dgm:pt modelId="{A469A9FE-306E-415B-8092-3C47CF9ADBF2}" type="pres">
      <dgm:prSet presAssocID="{55A75080-7FAC-4069-84BE-0D23BAC6C76B}" presName="Image" presStyleLbl="node1" presStyleIdx="1" presStyleCnt="2"/>
      <dgm:spPr/>
    </dgm:pt>
    <dgm:pt modelId="{D2CED706-B65C-4B1E-97A5-3646DF7DD596}" type="pres">
      <dgm:prSet presAssocID="{55A75080-7FAC-4069-84BE-0D23BAC6C76B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E105DA-4A2E-4A33-BAA6-EF80D3E20669}" srcId="{8F089DAF-EE12-4E01-8A80-78659BD2E6BB}" destId="{F9458B6B-8032-44AD-8FE6-AA08F9524B5A}" srcOrd="0" destOrd="0" parTransId="{83FA4AB5-932D-4793-A58D-2DB57EC9165E}" sibTransId="{2F5FDEAE-5685-4AD9-841B-753C0A795694}"/>
    <dgm:cxn modelId="{DAB38685-CDA5-4432-BF3A-B6B48918944E}" type="presOf" srcId="{8F089DAF-EE12-4E01-8A80-78659BD2E6BB}" destId="{91DC9343-35E7-4F87-88AC-419FC52171C8}" srcOrd="0" destOrd="0" presId="urn:microsoft.com/office/officeart/2008/layout/PictureAccentList"/>
    <dgm:cxn modelId="{D0F2AE10-49C2-4CEA-98AA-E34A55EBFFF2}" srcId="{8F089DAF-EE12-4E01-8A80-78659BD2E6BB}" destId="{55A75080-7FAC-4069-84BE-0D23BAC6C76B}" srcOrd="1" destOrd="0" parTransId="{CAD8CAFA-11AF-4C04-9160-AE77CDDEC953}" sibTransId="{BBDA9D34-18A9-44C9-8D2E-6207BECF138B}"/>
    <dgm:cxn modelId="{11AF47E0-765D-4466-B8F2-AA4526D354B5}" type="presOf" srcId="{42AC17F7-0BA3-4257-A63A-F6904BEF1E22}" destId="{766DE134-1A85-4D6A-9378-F60F3A301FA1}" srcOrd="0" destOrd="0" presId="urn:microsoft.com/office/officeart/2008/layout/PictureAccentList"/>
    <dgm:cxn modelId="{A467D35E-3E5E-4F9F-B278-A3AEED21956E}" type="presOf" srcId="{F9458B6B-8032-44AD-8FE6-AA08F9524B5A}" destId="{EE2689AC-A18A-49D3-9A07-84CFCEB3CEE8}" srcOrd="0" destOrd="0" presId="urn:microsoft.com/office/officeart/2008/layout/PictureAccentList"/>
    <dgm:cxn modelId="{0141C0E1-4462-4E85-8FF8-04017EDDB789}" srcId="{42AC17F7-0BA3-4257-A63A-F6904BEF1E22}" destId="{8F089DAF-EE12-4E01-8A80-78659BD2E6BB}" srcOrd="0" destOrd="0" parTransId="{C383B003-DC2F-4D31-80CA-7960452FE8A4}" sibTransId="{283AC86D-5AB2-477B-9B27-AF7EB21FCA98}"/>
    <dgm:cxn modelId="{487444F8-5007-4C4B-9F3C-30E5FCAEC3BB}" type="presOf" srcId="{55A75080-7FAC-4069-84BE-0D23BAC6C76B}" destId="{D2CED706-B65C-4B1E-97A5-3646DF7DD596}" srcOrd="0" destOrd="0" presId="urn:microsoft.com/office/officeart/2008/layout/PictureAccentList"/>
    <dgm:cxn modelId="{439790C6-311B-4E8F-967B-C133ACE598BF}" type="presParOf" srcId="{766DE134-1A85-4D6A-9378-F60F3A301FA1}" destId="{73309B92-A392-4C96-87FD-BB26A04B908F}" srcOrd="0" destOrd="0" presId="urn:microsoft.com/office/officeart/2008/layout/PictureAccentList"/>
    <dgm:cxn modelId="{03333124-6F8A-4FA9-AF00-09E3DCB512BB}" type="presParOf" srcId="{73309B92-A392-4C96-87FD-BB26A04B908F}" destId="{C1A0CAF4-8151-4CA5-B9D9-A9AE2EB6CC41}" srcOrd="0" destOrd="0" presId="urn:microsoft.com/office/officeart/2008/layout/PictureAccentList"/>
    <dgm:cxn modelId="{3143D768-FBFC-4660-A3CD-83D89144804A}" type="presParOf" srcId="{C1A0CAF4-8151-4CA5-B9D9-A9AE2EB6CC41}" destId="{91DC9343-35E7-4F87-88AC-419FC52171C8}" srcOrd="0" destOrd="0" presId="urn:microsoft.com/office/officeart/2008/layout/PictureAccentList"/>
    <dgm:cxn modelId="{07E21A9B-1B00-493B-B0D1-9E7568A12F0C}" type="presParOf" srcId="{73309B92-A392-4C96-87FD-BB26A04B908F}" destId="{1FA8EAE5-99A4-4EBE-8A2B-FA8F7A73C020}" srcOrd="1" destOrd="0" presId="urn:microsoft.com/office/officeart/2008/layout/PictureAccentList"/>
    <dgm:cxn modelId="{CB6F06FE-0086-46DF-B55A-0F485A727077}" type="presParOf" srcId="{1FA8EAE5-99A4-4EBE-8A2B-FA8F7A73C020}" destId="{B136F479-0865-4D25-B8BE-3DF330523309}" srcOrd="0" destOrd="0" presId="urn:microsoft.com/office/officeart/2008/layout/PictureAccentList"/>
    <dgm:cxn modelId="{6AAD9B45-CC4B-45FB-B261-D833DCCF734D}" type="presParOf" srcId="{B136F479-0865-4D25-B8BE-3DF330523309}" destId="{73950718-97B1-4A39-93E4-2B88F9580916}" srcOrd="0" destOrd="0" presId="urn:microsoft.com/office/officeart/2008/layout/PictureAccentList"/>
    <dgm:cxn modelId="{C9AD9721-C933-444E-A698-D37D83848D16}" type="presParOf" srcId="{B136F479-0865-4D25-B8BE-3DF330523309}" destId="{EE2689AC-A18A-49D3-9A07-84CFCEB3CEE8}" srcOrd="1" destOrd="0" presId="urn:microsoft.com/office/officeart/2008/layout/PictureAccentList"/>
    <dgm:cxn modelId="{A38E68C5-9C0B-4056-9877-637B32909324}" type="presParOf" srcId="{1FA8EAE5-99A4-4EBE-8A2B-FA8F7A73C020}" destId="{C2169950-7FA4-420B-A0A2-1F4C95D6AF9D}" srcOrd="1" destOrd="0" presId="urn:microsoft.com/office/officeart/2008/layout/PictureAccentList"/>
    <dgm:cxn modelId="{86645B9E-A695-4DF8-9BB8-E8F342393F93}" type="presParOf" srcId="{C2169950-7FA4-420B-A0A2-1F4C95D6AF9D}" destId="{A469A9FE-306E-415B-8092-3C47CF9ADBF2}" srcOrd="0" destOrd="0" presId="urn:microsoft.com/office/officeart/2008/layout/PictureAccentList"/>
    <dgm:cxn modelId="{889FCE5C-DD59-4599-AF23-47B847B49493}" type="presParOf" srcId="{C2169950-7FA4-420B-A0A2-1F4C95D6AF9D}" destId="{D2CED706-B65C-4B1E-97A5-3646DF7DD596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C89D59-E471-4760-9CAB-AC4C64643378}" type="doc">
      <dgm:prSet loTypeId="urn:microsoft.com/office/officeart/2005/8/layout/vProcess5" loCatId="process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CE672834-ED8B-4232-8A94-9D7212C33C79}">
      <dgm:prSet phldrT="[Текст]"/>
      <dgm:spPr/>
      <dgm:t>
        <a:bodyPr/>
        <a:lstStyle/>
        <a:p>
          <a:r>
            <a:rPr lang="ru-RU" dirty="0"/>
            <a:t>Экономическая сущность резервов и их объективный характер могут быть правильно раскрыты на основе всеобщего закона экономии времени. </a:t>
          </a:r>
        </a:p>
      </dgm:t>
    </dgm:pt>
    <dgm:pt modelId="{7F515E5B-5001-48DD-ACCE-8053C0859905}" type="parTrans" cxnId="{8803AD34-0ABB-4001-85C2-D6C9639CB1D2}">
      <dgm:prSet/>
      <dgm:spPr/>
      <dgm:t>
        <a:bodyPr/>
        <a:lstStyle/>
        <a:p>
          <a:endParaRPr lang="ru-RU"/>
        </a:p>
      </dgm:t>
    </dgm:pt>
    <dgm:pt modelId="{594B9E96-A95E-4491-9BDB-37D49AAC0F66}" type="sibTrans" cxnId="{8803AD34-0ABB-4001-85C2-D6C9639CB1D2}">
      <dgm:prSet/>
      <dgm:spPr/>
      <dgm:t>
        <a:bodyPr/>
        <a:lstStyle/>
        <a:p>
          <a:endParaRPr lang="ru-RU"/>
        </a:p>
      </dgm:t>
    </dgm:pt>
    <dgm:pt modelId="{8DF8336F-756B-4685-AD8B-2BAF54401F2F}">
      <dgm:prSet phldrT="[Текст]"/>
      <dgm:spPr/>
      <dgm:t>
        <a:bodyPr/>
        <a:lstStyle/>
        <a:p>
          <a:r>
            <a:rPr lang="ru-RU" dirty="0"/>
            <a:t>Экономия времени с общественной точки зрения выражается в сокращении затрат живого и овеществленного труда, т.е. в более рациональном использовании материальных и трудовых ресурсов.</a:t>
          </a:r>
        </a:p>
      </dgm:t>
    </dgm:pt>
    <dgm:pt modelId="{479DD3ED-DB66-4F1A-89A1-BDD3630CE291}" type="parTrans" cxnId="{AE8EB8E1-1D56-4A27-B451-9093F10697DD}">
      <dgm:prSet/>
      <dgm:spPr/>
      <dgm:t>
        <a:bodyPr/>
        <a:lstStyle/>
        <a:p>
          <a:endParaRPr lang="ru-RU"/>
        </a:p>
      </dgm:t>
    </dgm:pt>
    <dgm:pt modelId="{6DACEFA9-4767-4A03-9644-12EE7BE0A490}" type="sibTrans" cxnId="{AE8EB8E1-1D56-4A27-B451-9093F10697DD}">
      <dgm:prSet/>
      <dgm:spPr/>
      <dgm:t>
        <a:bodyPr/>
        <a:lstStyle/>
        <a:p>
          <a:endParaRPr lang="ru-RU"/>
        </a:p>
      </dgm:t>
    </dgm:pt>
    <dgm:pt modelId="{328A0CBC-2718-4EC0-805E-1C87BB8D742B}">
      <dgm:prSet phldrT="[Текст]"/>
      <dgm:spPr/>
      <dgm:t>
        <a:bodyPr/>
        <a:lstStyle/>
        <a:p>
          <a:r>
            <a:rPr lang="ru-RU" dirty="0"/>
            <a:t>Постоянная экономия рабочего времени как объективный процесс в развитии общественного производства представляет собой природу возникновения резервов.</a:t>
          </a:r>
        </a:p>
      </dgm:t>
    </dgm:pt>
    <dgm:pt modelId="{886947CB-CE0C-4FAA-839D-AB110F7554CE}" type="parTrans" cxnId="{315DD11B-0FD0-4B73-B6B4-C0431063BB41}">
      <dgm:prSet/>
      <dgm:spPr/>
      <dgm:t>
        <a:bodyPr/>
        <a:lstStyle/>
        <a:p>
          <a:endParaRPr lang="ru-RU"/>
        </a:p>
      </dgm:t>
    </dgm:pt>
    <dgm:pt modelId="{28002CC3-9DB0-4561-B18A-0F6503052A06}" type="sibTrans" cxnId="{315DD11B-0FD0-4B73-B6B4-C0431063BB41}">
      <dgm:prSet/>
      <dgm:spPr/>
      <dgm:t>
        <a:bodyPr/>
        <a:lstStyle/>
        <a:p>
          <a:endParaRPr lang="ru-RU"/>
        </a:p>
      </dgm:t>
    </dgm:pt>
    <dgm:pt modelId="{6DCB97E8-4657-4D7F-8BE6-E477EB14944C}" type="pres">
      <dgm:prSet presAssocID="{EFC89D59-E471-4760-9CAB-AC4C6464337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00E76B-92C4-4B5F-B86D-A22BF699F331}" type="pres">
      <dgm:prSet presAssocID="{EFC89D59-E471-4760-9CAB-AC4C64643378}" presName="dummyMaxCanvas" presStyleCnt="0">
        <dgm:presLayoutVars/>
      </dgm:prSet>
      <dgm:spPr/>
    </dgm:pt>
    <dgm:pt modelId="{899E1BFC-AFEA-45FF-B0D9-2CF7924EFA3D}" type="pres">
      <dgm:prSet presAssocID="{EFC89D59-E471-4760-9CAB-AC4C64643378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33AE31-3BA7-456F-B096-81A2579B67E7}" type="pres">
      <dgm:prSet presAssocID="{EFC89D59-E471-4760-9CAB-AC4C64643378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818F3-EF0B-4056-A6E6-6C27675A03C0}" type="pres">
      <dgm:prSet presAssocID="{EFC89D59-E471-4760-9CAB-AC4C64643378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137FB3-933C-4D43-9151-03CC33EB81D0}" type="pres">
      <dgm:prSet presAssocID="{EFC89D59-E471-4760-9CAB-AC4C64643378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FD0B4A-4302-4DCB-8384-EBA049AA2AED}" type="pres">
      <dgm:prSet presAssocID="{EFC89D59-E471-4760-9CAB-AC4C64643378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82C60-EB66-4322-82B2-C53FE634D375}" type="pres">
      <dgm:prSet presAssocID="{EFC89D59-E471-4760-9CAB-AC4C64643378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1BB6A-5D99-4979-95F8-8ECB3AAF7BE1}" type="pres">
      <dgm:prSet presAssocID="{EFC89D59-E471-4760-9CAB-AC4C64643378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DC60CB-69DA-4DFD-BF23-28310106B6F1}" type="pres">
      <dgm:prSet presAssocID="{EFC89D59-E471-4760-9CAB-AC4C64643378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283A66-688E-4048-BB81-27FDE1AC4B7B}" type="presOf" srcId="{CE672834-ED8B-4232-8A94-9D7212C33C79}" destId="{8DA82C60-EB66-4322-82B2-C53FE634D375}" srcOrd="1" destOrd="0" presId="urn:microsoft.com/office/officeart/2005/8/layout/vProcess5"/>
    <dgm:cxn modelId="{A36DFF2E-DB76-4C8F-BF92-A7D6DF1E7597}" type="presOf" srcId="{6DACEFA9-4767-4A03-9644-12EE7BE0A490}" destId="{E3FD0B4A-4302-4DCB-8384-EBA049AA2AED}" srcOrd="0" destOrd="0" presId="urn:microsoft.com/office/officeart/2005/8/layout/vProcess5"/>
    <dgm:cxn modelId="{315DD11B-0FD0-4B73-B6B4-C0431063BB41}" srcId="{EFC89D59-E471-4760-9CAB-AC4C64643378}" destId="{328A0CBC-2718-4EC0-805E-1C87BB8D742B}" srcOrd="2" destOrd="0" parTransId="{886947CB-CE0C-4FAA-839D-AB110F7554CE}" sibTransId="{28002CC3-9DB0-4561-B18A-0F6503052A06}"/>
    <dgm:cxn modelId="{59AB8B9F-9EA4-4215-83C0-C7B4D6432A71}" type="presOf" srcId="{8DF8336F-756B-4685-AD8B-2BAF54401F2F}" destId="{69B1BB6A-5D99-4979-95F8-8ECB3AAF7BE1}" srcOrd="1" destOrd="0" presId="urn:microsoft.com/office/officeart/2005/8/layout/vProcess5"/>
    <dgm:cxn modelId="{6186E78A-3FEA-4C3E-B5F0-DF244A42DC15}" type="presOf" srcId="{8DF8336F-756B-4685-AD8B-2BAF54401F2F}" destId="{D733AE31-3BA7-456F-B096-81A2579B67E7}" srcOrd="0" destOrd="0" presId="urn:microsoft.com/office/officeart/2005/8/layout/vProcess5"/>
    <dgm:cxn modelId="{E7D5CEBC-9813-49E8-8F32-E5E5623DD7F9}" type="presOf" srcId="{EFC89D59-E471-4760-9CAB-AC4C64643378}" destId="{6DCB97E8-4657-4D7F-8BE6-E477EB14944C}" srcOrd="0" destOrd="0" presId="urn:microsoft.com/office/officeart/2005/8/layout/vProcess5"/>
    <dgm:cxn modelId="{AE8EB8E1-1D56-4A27-B451-9093F10697DD}" srcId="{EFC89D59-E471-4760-9CAB-AC4C64643378}" destId="{8DF8336F-756B-4685-AD8B-2BAF54401F2F}" srcOrd="1" destOrd="0" parTransId="{479DD3ED-DB66-4F1A-89A1-BDD3630CE291}" sibTransId="{6DACEFA9-4767-4A03-9644-12EE7BE0A490}"/>
    <dgm:cxn modelId="{8803AD34-0ABB-4001-85C2-D6C9639CB1D2}" srcId="{EFC89D59-E471-4760-9CAB-AC4C64643378}" destId="{CE672834-ED8B-4232-8A94-9D7212C33C79}" srcOrd="0" destOrd="0" parTransId="{7F515E5B-5001-48DD-ACCE-8053C0859905}" sibTransId="{594B9E96-A95E-4491-9BDB-37D49AAC0F66}"/>
    <dgm:cxn modelId="{12476707-592C-4C95-9C9A-A76FFCB8EE21}" type="presOf" srcId="{CE672834-ED8B-4232-8A94-9D7212C33C79}" destId="{899E1BFC-AFEA-45FF-B0D9-2CF7924EFA3D}" srcOrd="0" destOrd="0" presId="urn:microsoft.com/office/officeart/2005/8/layout/vProcess5"/>
    <dgm:cxn modelId="{BE9C4273-63EF-44A1-B395-B3A8F93BE808}" type="presOf" srcId="{594B9E96-A95E-4491-9BDB-37D49AAC0F66}" destId="{27137FB3-933C-4D43-9151-03CC33EB81D0}" srcOrd="0" destOrd="0" presId="urn:microsoft.com/office/officeart/2005/8/layout/vProcess5"/>
    <dgm:cxn modelId="{3DFBBD36-E7DE-438F-B476-59F4D287FDED}" type="presOf" srcId="{328A0CBC-2718-4EC0-805E-1C87BB8D742B}" destId="{B8DC60CB-69DA-4DFD-BF23-28310106B6F1}" srcOrd="1" destOrd="0" presId="urn:microsoft.com/office/officeart/2005/8/layout/vProcess5"/>
    <dgm:cxn modelId="{8E32B783-C605-4D37-A2BA-C8E6645EA46A}" type="presOf" srcId="{328A0CBC-2718-4EC0-805E-1C87BB8D742B}" destId="{F07818F3-EF0B-4056-A6E6-6C27675A03C0}" srcOrd="0" destOrd="0" presId="urn:microsoft.com/office/officeart/2005/8/layout/vProcess5"/>
    <dgm:cxn modelId="{3AB73E81-40B9-4819-888A-60DCD7E4B614}" type="presParOf" srcId="{6DCB97E8-4657-4D7F-8BE6-E477EB14944C}" destId="{2500E76B-92C4-4B5F-B86D-A22BF699F331}" srcOrd="0" destOrd="0" presId="urn:microsoft.com/office/officeart/2005/8/layout/vProcess5"/>
    <dgm:cxn modelId="{06E47FCC-B747-44E3-A043-B607FEEF9E60}" type="presParOf" srcId="{6DCB97E8-4657-4D7F-8BE6-E477EB14944C}" destId="{899E1BFC-AFEA-45FF-B0D9-2CF7924EFA3D}" srcOrd="1" destOrd="0" presId="urn:microsoft.com/office/officeart/2005/8/layout/vProcess5"/>
    <dgm:cxn modelId="{DE744BB1-6B17-4907-A75B-D56D127CAA3C}" type="presParOf" srcId="{6DCB97E8-4657-4D7F-8BE6-E477EB14944C}" destId="{D733AE31-3BA7-456F-B096-81A2579B67E7}" srcOrd="2" destOrd="0" presId="urn:microsoft.com/office/officeart/2005/8/layout/vProcess5"/>
    <dgm:cxn modelId="{73EE43C4-5441-49AC-AE79-E2CA3971F00C}" type="presParOf" srcId="{6DCB97E8-4657-4D7F-8BE6-E477EB14944C}" destId="{F07818F3-EF0B-4056-A6E6-6C27675A03C0}" srcOrd="3" destOrd="0" presId="urn:microsoft.com/office/officeart/2005/8/layout/vProcess5"/>
    <dgm:cxn modelId="{41270A07-1D9F-4000-944A-1524D75AA2C3}" type="presParOf" srcId="{6DCB97E8-4657-4D7F-8BE6-E477EB14944C}" destId="{27137FB3-933C-4D43-9151-03CC33EB81D0}" srcOrd="4" destOrd="0" presId="urn:microsoft.com/office/officeart/2005/8/layout/vProcess5"/>
    <dgm:cxn modelId="{B3545AB5-4495-44FA-8B65-A3E3B1A163B2}" type="presParOf" srcId="{6DCB97E8-4657-4D7F-8BE6-E477EB14944C}" destId="{E3FD0B4A-4302-4DCB-8384-EBA049AA2AED}" srcOrd="5" destOrd="0" presId="urn:microsoft.com/office/officeart/2005/8/layout/vProcess5"/>
    <dgm:cxn modelId="{CEFEB8E1-77E1-4B45-843C-B9C5FF7DD7C3}" type="presParOf" srcId="{6DCB97E8-4657-4D7F-8BE6-E477EB14944C}" destId="{8DA82C60-EB66-4322-82B2-C53FE634D375}" srcOrd="6" destOrd="0" presId="urn:microsoft.com/office/officeart/2005/8/layout/vProcess5"/>
    <dgm:cxn modelId="{AC6EDB2A-4B1F-4DAE-9BF5-FF86A4F1FF6F}" type="presParOf" srcId="{6DCB97E8-4657-4D7F-8BE6-E477EB14944C}" destId="{69B1BB6A-5D99-4979-95F8-8ECB3AAF7BE1}" srcOrd="7" destOrd="0" presId="urn:microsoft.com/office/officeart/2005/8/layout/vProcess5"/>
    <dgm:cxn modelId="{14B1D09A-49EB-4D59-969E-F13637AE1386}" type="presParOf" srcId="{6DCB97E8-4657-4D7F-8BE6-E477EB14944C}" destId="{B8DC60CB-69DA-4DFD-BF23-28310106B6F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DEA49EA-4774-47E7-B7E8-0CAFAAF20010}" type="doc">
      <dgm:prSet loTypeId="urn:microsoft.com/office/officeart/2008/layout/AlternatingPictureBlocks" loCatId="list" qsTypeId="urn:microsoft.com/office/officeart/2005/8/quickstyle/simple1" qsCatId="simple" csTypeId="urn:microsoft.com/office/officeart/2005/8/colors/colorful5" csCatId="colorful" phldr="1"/>
      <dgm:spPr/>
    </dgm:pt>
    <dgm:pt modelId="{C1FA8DEA-23A7-4EB5-8359-6EA65CC5AA0F}">
      <dgm:prSet phldrT="[Текст]"/>
      <dgm:spPr/>
      <dgm:t>
        <a:bodyPr/>
        <a:lstStyle/>
        <a:p>
          <a:r>
            <a:rPr lang="ru-RU" dirty="0"/>
            <a:t>Методика подсчета резервов зависит от характера резервов (интенсивные или экстенсивные), способов их выявления (явные или скрытые) и способов определения их величины (формальный подход или неформальный). </a:t>
          </a:r>
        </a:p>
      </dgm:t>
    </dgm:pt>
    <dgm:pt modelId="{8DCF01AA-FF47-4996-8667-528264EA5A54}" type="parTrans" cxnId="{BDEE699C-AB5E-4FF3-A65C-3D2E137E8E59}">
      <dgm:prSet/>
      <dgm:spPr/>
      <dgm:t>
        <a:bodyPr/>
        <a:lstStyle/>
        <a:p>
          <a:endParaRPr lang="ru-RU"/>
        </a:p>
      </dgm:t>
    </dgm:pt>
    <dgm:pt modelId="{A415F24D-90D2-4064-B9B6-1E30FCD70C4B}" type="sibTrans" cxnId="{BDEE699C-AB5E-4FF3-A65C-3D2E137E8E59}">
      <dgm:prSet/>
      <dgm:spPr/>
      <dgm:t>
        <a:bodyPr/>
        <a:lstStyle/>
        <a:p>
          <a:endParaRPr lang="ru-RU"/>
        </a:p>
      </dgm:t>
    </dgm:pt>
    <dgm:pt modelId="{413A5E50-DE2C-44B7-92D1-D0BF10F14EA0}">
      <dgm:prSet phldrT="[Текст]"/>
      <dgm:spPr/>
      <dgm:t>
        <a:bodyPr/>
        <a:lstStyle/>
        <a:p>
          <a:r>
            <a:rPr lang="ru-RU" dirty="0"/>
            <a:t>При формальном подходе величина резервов определяется без увязки с конкретными мероприятиями по их освоению. </a:t>
          </a:r>
        </a:p>
      </dgm:t>
    </dgm:pt>
    <dgm:pt modelId="{10349CA8-F8BB-4255-9722-D05D9C564DD0}" type="parTrans" cxnId="{A62E3545-9779-4676-A9C6-E48632CE78D5}">
      <dgm:prSet/>
      <dgm:spPr/>
      <dgm:t>
        <a:bodyPr/>
        <a:lstStyle/>
        <a:p>
          <a:endParaRPr lang="ru-RU"/>
        </a:p>
      </dgm:t>
    </dgm:pt>
    <dgm:pt modelId="{68D73480-7674-4C2E-B866-37BC5029BF34}" type="sibTrans" cxnId="{A62E3545-9779-4676-A9C6-E48632CE78D5}">
      <dgm:prSet/>
      <dgm:spPr/>
      <dgm:t>
        <a:bodyPr/>
        <a:lstStyle/>
        <a:p>
          <a:endParaRPr lang="ru-RU"/>
        </a:p>
      </dgm:t>
    </dgm:pt>
    <dgm:pt modelId="{EA96E18A-2DE4-4B6D-B151-1CF4CF7090D0}">
      <dgm:prSet phldrT="[Текст]"/>
      <dgm:spPr/>
      <dgm:t>
        <a:bodyPr/>
        <a:lstStyle/>
        <a:p>
          <a:r>
            <a:rPr lang="ru-RU" dirty="0"/>
            <a:t>Неформальный подход (выявление резервов по сущности) основывается на конкретных организационно-технических мероприятиях.</a:t>
          </a:r>
        </a:p>
      </dgm:t>
    </dgm:pt>
    <dgm:pt modelId="{C325A740-D2DB-475C-8A3B-C25B9D132967}" type="parTrans" cxnId="{D5820FCF-8C8C-47B9-8F9D-93E20C5EA07F}">
      <dgm:prSet/>
      <dgm:spPr/>
      <dgm:t>
        <a:bodyPr/>
        <a:lstStyle/>
        <a:p>
          <a:endParaRPr lang="ru-RU"/>
        </a:p>
      </dgm:t>
    </dgm:pt>
    <dgm:pt modelId="{A3668F74-4C61-409A-9E5F-864C090B2908}" type="sibTrans" cxnId="{D5820FCF-8C8C-47B9-8F9D-93E20C5EA07F}">
      <dgm:prSet/>
      <dgm:spPr/>
      <dgm:t>
        <a:bodyPr/>
        <a:lstStyle/>
        <a:p>
          <a:endParaRPr lang="ru-RU"/>
        </a:p>
      </dgm:t>
    </dgm:pt>
    <dgm:pt modelId="{22853935-F607-4D6F-AEC8-F6DF60600E3F}" type="pres">
      <dgm:prSet presAssocID="{BDEA49EA-4774-47E7-B7E8-0CAFAAF20010}" presName="linearFlow" presStyleCnt="0">
        <dgm:presLayoutVars>
          <dgm:dir/>
          <dgm:resizeHandles val="exact"/>
        </dgm:presLayoutVars>
      </dgm:prSet>
      <dgm:spPr/>
    </dgm:pt>
    <dgm:pt modelId="{2CDE79FA-AA20-4EA5-86D7-00C3051351F0}" type="pres">
      <dgm:prSet presAssocID="{C1FA8DEA-23A7-4EB5-8359-6EA65CC5AA0F}" presName="comp" presStyleCnt="0"/>
      <dgm:spPr/>
    </dgm:pt>
    <dgm:pt modelId="{A03E8DE7-CF09-4E7A-A720-88484979FCA3}" type="pres">
      <dgm:prSet presAssocID="{C1FA8DEA-23A7-4EB5-8359-6EA65CC5AA0F}" presName="rect2" presStyleLbl="node1" presStyleIdx="0" presStyleCnt="3" custScaleX="177143" custLinFactNeighborX="18690" custLinFactNeighborY="18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EA6FDD-C9C7-49CC-B781-2354795B5B58}" type="pres">
      <dgm:prSet presAssocID="{C1FA8DEA-23A7-4EB5-8359-6EA65CC5AA0F}" presName="rect1" presStyleLbl="lnNode1" presStyleIdx="0" presStyleCnt="3" custLinFactNeighborX="-68221" custLinFactNeighborY="1216"/>
      <dgm:spPr/>
    </dgm:pt>
    <dgm:pt modelId="{0F4D3336-0685-4631-955D-4B01BB64A2C5}" type="pres">
      <dgm:prSet presAssocID="{A415F24D-90D2-4064-B9B6-1E30FCD70C4B}" presName="sibTrans" presStyleCnt="0"/>
      <dgm:spPr/>
    </dgm:pt>
    <dgm:pt modelId="{053B269F-D5CF-40DA-8F7E-33637A9A8598}" type="pres">
      <dgm:prSet presAssocID="{413A5E50-DE2C-44B7-92D1-D0BF10F14EA0}" presName="comp" presStyleCnt="0"/>
      <dgm:spPr/>
    </dgm:pt>
    <dgm:pt modelId="{D78FECA3-D1CC-4AC4-AAFA-23AD359D7348}" type="pres">
      <dgm:prSet presAssocID="{413A5E50-DE2C-44B7-92D1-D0BF10F14EA0}" presName="rect2" presStyleLbl="node1" presStyleIdx="1" presStyleCnt="3" custScaleX="177203" custLinFactNeighborX="-32708" custLinFactNeighborY="24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9AFD7-FE39-4DDC-9B2D-56A4BCB6E185}" type="pres">
      <dgm:prSet presAssocID="{413A5E50-DE2C-44B7-92D1-D0BF10F14EA0}" presName="rect1" presStyleLbl="lnNode1" presStyleIdx="1" presStyleCnt="3" custLinFactNeighborX="42970" custLinFactNeighborY="3038"/>
      <dgm:spPr/>
    </dgm:pt>
    <dgm:pt modelId="{71C212F1-2189-4288-8074-62182283A733}" type="pres">
      <dgm:prSet presAssocID="{68D73480-7674-4C2E-B866-37BC5029BF34}" presName="sibTrans" presStyleCnt="0"/>
      <dgm:spPr/>
    </dgm:pt>
    <dgm:pt modelId="{7FBCF9E4-AB9B-4E3E-BD3E-7A2C3C349293}" type="pres">
      <dgm:prSet presAssocID="{EA96E18A-2DE4-4B6D-B151-1CF4CF7090D0}" presName="comp" presStyleCnt="0"/>
      <dgm:spPr/>
    </dgm:pt>
    <dgm:pt modelId="{67CE2A86-BA18-4B6C-8958-E4790C3AF663}" type="pres">
      <dgm:prSet presAssocID="{EA96E18A-2DE4-4B6D-B151-1CF4CF7090D0}" presName="rect2" presStyleLbl="node1" presStyleIdx="2" presStyleCnt="3" custScaleX="180681" custLinFactNeighborX="19240" custLinFactNeighborY="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E5CD85-02F7-4966-821F-DBB9CB891084}" type="pres">
      <dgm:prSet presAssocID="{EA96E18A-2DE4-4B6D-B151-1CF4CF7090D0}" presName="rect1" presStyleLbl="lnNode1" presStyleIdx="2" presStyleCnt="3" custLinFactNeighborX="-74890" custLinFactNeighborY="-1215"/>
      <dgm:spPr/>
    </dgm:pt>
  </dgm:ptLst>
  <dgm:cxnLst>
    <dgm:cxn modelId="{8324D692-BE90-429F-9086-BD56678EFFC7}" type="presOf" srcId="{413A5E50-DE2C-44B7-92D1-D0BF10F14EA0}" destId="{D78FECA3-D1CC-4AC4-AAFA-23AD359D7348}" srcOrd="0" destOrd="0" presId="urn:microsoft.com/office/officeart/2008/layout/AlternatingPictureBlocks"/>
    <dgm:cxn modelId="{FA1899B0-CACA-4A65-B6D5-3CCDC7B18517}" type="presOf" srcId="{C1FA8DEA-23A7-4EB5-8359-6EA65CC5AA0F}" destId="{A03E8DE7-CF09-4E7A-A720-88484979FCA3}" srcOrd="0" destOrd="0" presId="urn:microsoft.com/office/officeart/2008/layout/AlternatingPictureBlocks"/>
    <dgm:cxn modelId="{BDEE699C-AB5E-4FF3-A65C-3D2E137E8E59}" srcId="{BDEA49EA-4774-47E7-B7E8-0CAFAAF20010}" destId="{C1FA8DEA-23A7-4EB5-8359-6EA65CC5AA0F}" srcOrd="0" destOrd="0" parTransId="{8DCF01AA-FF47-4996-8667-528264EA5A54}" sibTransId="{A415F24D-90D2-4064-B9B6-1E30FCD70C4B}"/>
    <dgm:cxn modelId="{719E7B19-446F-41F9-AD2F-BCF2614380CE}" type="presOf" srcId="{BDEA49EA-4774-47E7-B7E8-0CAFAAF20010}" destId="{22853935-F607-4D6F-AEC8-F6DF60600E3F}" srcOrd="0" destOrd="0" presId="urn:microsoft.com/office/officeart/2008/layout/AlternatingPictureBlocks"/>
    <dgm:cxn modelId="{135444C8-2B4C-4AAE-AC63-B17F6FC663ED}" type="presOf" srcId="{EA96E18A-2DE4-4B6D-B151-1CF4CF7090D0}" destId="{67CE2A86-BA18-4B6C-8958-E4790C3AF663}" srcOrd="0" destOrd="0" presId="urn:microsoft.com/office/officeart/2008/layout/AlternatingPictureBlocks"/>
    <dgm:cxn modelId="{A62E3545-9779-4676-A9C6-E48632CE78D5}" srcId="{BDEA49EA-4774-47E7-B7E8-0CAFAAF20010}" destId="{413A5E50-DE2C-44B7-92D1-D0BF10F14EA0}" srcOrd="1" destOrd="0" parTransId="{10349CA8-F8BB-4255-9722-D05D9C564DD0}" sibTransId="{68D73480-7674-4C2E-B866-37BC5029BF34}"/>
    <dgm:cxn modelId="{D5820FCF-8C8C-47B9-8F9D-93E20C5EA07F}" srcId="{BDEA49EA-4774-47E7-B7E8-0CAFAAF20010}" destId="{EA96E18A-2DE4-4B6D-B151-1CF4CF7090D0}" srcOrd="2" destOrd="0" parTransId="{C325A740-D2DB-475C-8A3B-C25B9D132967}" sibTransId="{A3668F74-4C61-409A-9E5F-864C090B2908}"/>
    <dgm:cxn modelId="{3AC520A1-F2B2-4C3D-8D43-0850D5221B17}" type="presParOf" srcId="{22853935-F607-4D6F-AEC8-F6DF60600E3F}" destId="{2CDE79FA-AA20-4EA5-86D7-00C3051351F0}" srcOrd="0" destOrd="0" presId="urn:microsoft.com/office/officeart/2008/layout/AlternatingPictureBlocks"/>
    <dgm:cxn modelId="{566726CC-00C9-41EA-9735-2483378B1CBE}" type="presParOf" srcId="{2CDE79FA-AA20-4EA5-86D7-00C3051351F0}" destId="{A03E8DE7-CF09-4E7A-A720-88484979FCA3}" srcOrd="0" destOrd="0" presId="urn:microsoft.com/office/officeart/2008/layout/AlternatingPictureBlocks"/>
    <dgm:cxn modelId="{6F88D2F6-7225-4CCB-AE2E-D31D6975BC19}" type="presParOf" srcId="{2CDE79FA-AA20-4EA5-86D7-00C3051351F0}" destId="{2CEA6FDD-C9C7-49CC-B781-2354795B5B58}" srcOrd="1" destOrd="0" presId="urn:microsoft.com/office/officeart/2008/layout/AlternatingPictureBlocks"/>
    <dgm:cxn modelId="{1C2FD9B7-DCF5-4404-B68C-892728F0078B}" type="presParOf" srcId="{22853935-F607-4D6F-AEC8-F6DF60600E3F}" destId="{0F4D3336-0685-4631-955D-4B01BB64A2C5}" srcOrd="1" destOrd="0" presId="urn:microsoft.com/office/officeart/2008/layout/AlternatingPictureBlocks"/>
    <dgm:cxn modelId="{24FCE390-7863-4D14-B220-9DAAEDCCC92D}" type="presParOf" srcId="{22853935-F607-4D6F-AEC8-F6DF60600E3F}" destId="{053B269F-D5CF-40DA-8F7E-33637A9A8598}" srcOrd="2" destOrd="0" presId="urn:microsoft.com/office/officeart/2008/layout/AlternatingPictureBlocks"/>
    <dgm:cxn modelId="{49B65332-2EEA-4878-BAF7-009104BBFA0D}" type="presParOf" srcId="{053B269F-D5CF-40DA-8F7E-33637A9A8598}" destId="{D78FECA3-D1CC-4AC4-AAFA-23AD359D7348}" srcOrd="0" destOrd="0" presId="urn:microsoft.com/office/officeart/2008/layout/AlternatingPictureBlocks"/>
    <dgm:cxn modelId="{BF4201DC-5C33-4D00-A156-D391E92E7931}" type="presParOf" srcId="{053B269F-D5CF-40DA-8F7E-33637A9A8598}" destId="{CDE9AFD7-FE39-4DDC-9B2D-56A4BCB6E185}" srcOrd="1" destOrd="0" presId="urn:microsoft.com/office/officeart/2008/layout/AlternatingPictureBlocks"/>
    <dgm:cxn modelId="{AC1BE98C-D46C-4F3A-A317-7FF1DC5A9D91}" type="presParOf" srcId="{22853935-F607-4D6F-AEC8-F6DF60600E3F}" destId="{71C212F1-2189-4288-8074-62182283A733}" srcOrd="3" destOrd="0" presId="urn:microsoft.com/office/officeart/2008/layout/AlternatingPictureBlocks"/>
    <dgm:cxn modelId="{034AE79B-86D7-4290-8FF4-6CA8B0856095}" type="presParOf" srcId="{22853935-F607-4D6F-AEC8-F6DF60600E3F}" destId="{7FBCF9E4-AB9B-4E3E-BD3E-7A2C3C349293}" srcOrd="4" destOrd="0" presId="urn:microsoft.com/office/officeart/2008/layout/AlternatingPictureBlocks"/>
    <dgm:cxn modelId="{10E99197-E544-4C4B-AFB2-DB4648906403}" type="presParOf" srcId="{7FBCF9E4-AB9B-4E3E-BD3E-7A2C3C349293}" destId="{67CE2A86-BA18-4B6C-8958-E4790C3AF663}" srcOrd="0" destOrd="0" presId="urn:microsoft.com/office/officeart/2008/layout/AlternatingPictureBlocks"/>
    <dgm:cxn modelId="{1C60DA1B-6460-4AAB-B85B-15F573326E5D}" type="presParOf" srcId="{7FBCF9E4-AB9B-4E3E-BD3E-7A2C3C349293}" destId="{4BE5CD85-02F7-4966-821F-DBB9CB891084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C9270DC-39A7-4E72-B8C7-D3FF4FC501F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2BC776F-3C0D-4DCF-9939-2C6AF5F48BB5}">
      <dgm:prSet phldrT="[Текст]"/>
      <dgm:spPr/>
      <dgm:t>
        <a:bodyPr/>
        <a:lstStyle/>
        <a:p>
          <a:r>
            <a:rPr lang="ru-RU" dirty="0"/>
            <a:t>прямого счета, </a:t>
          </a:r>
        </a:p>
        <a:p>
          <a:r>
            <a:rPr lang="ru-RU" dirty="0"/>
            <a:t>сравнения, </a:t>
          </a:r>
        </a:p>
        <a:p>
          <a:r>
            <a:rPr lang="ru-RU" dirty="0"/>
            <a:t>функционально-стоимостного анализа, </a:t>
          </a:r>
        </a:p>
      </dgm:t>
    </dgm:pt>
    <dgm:pt modelId="{35413BBF-EC23-4240-8AA0-B546E607BB86}" type="parTrans" cxnId="{6574E6C9-4B51-43FC-BE48-C037B09A1FCB}">
      <dgm:prSet/>
      <dgm:spPr/>
      <dgm:t>
        <a:bodyPr/>
        <a:lstStyle/>
        <a:p>
          <a:endParaRPr lang="ru-RU"/>
        </a:p>
      </dgm:t>
    </dgm:pt>
    <dgm:pt modelId="{0092902C-2A8A-4483-9C00-95F360B55C01}" type="sibTrans" cxnId="{6574E6C9-4B51-43FC-BE48-C037B09A1FCB}">
      <dgm:prSet/>
      <dgm:spPr/>
      <dgm:t>
        <a:bodyPr/>
        <a:lstStyle/>
        <a:p>
          <a:endParaRPr lang="ru-RU"/>
        </a:p>
      </dgm:t>
    </dgm:pt>
    <dgm:pt modelId="{B015F70D-1CEB-40E3-BF5F-540997193EAF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стохастического факторного анализа, детерминированного факторного анализа, </a:t>
          </a:r>
        </a:p>
      </dgm:t>
    </dgm:pt>
    <dgm:pt modelId="{F7C245F9-B17E-48DC-9355-213F77AF0F2E}" type="parTrans" cxnId="{1A75F176-CCED-4CFF-BDFE-0B4FC5F807A9}">
      <dgm:prSet/>
      <dgm:spPr/>
      <dgm:t>
        <a:bodyPr/>
        <a:lstStyle/>
        <a:p>
          <a:endParaRPr lang="ru-RU"/>
        </a:p>
      </dgm:t>
    </dgm:pt>
    <dgm:pt modelId="{C53E5623-C970-415F-872C-14A54B470334}" type="sibTrans" cxnId="{1A75F176-CCED-4CFF-BDFE-0B4FC5F807A9}">
      <dgm:prSet/>
      <dgm:spPr/>
      <dgm:t>
        <a:bodyPr/>
        <a:lstStyle/>
        <a:p>
          <a:endParaRPr lang="ru-RU"/>
        </a:p>
      </dgm:t>
    </dgm:pt>
    <dgm:pt modelId="{2FE512D5-1263-4F1D-85D4-37F1D5DC85C2}">
      <dgm:prSet phldrT="[Текст]"/>
      <dgm:spPr/>
      <dgm:t>
        <a:bodyPr/>
        <a:lstStyle/>
        <a:p>
          <a:r>
            <a:rPr lang="ru-RU" dirty="0"/>
            <a:t>маржинального анализа, </a:t>
          </a:r>
        </a:p>
        <a:p>
          <a:r>
            <a:rPr lang="ru-RU" dirty="0"/>
            <a:t>математического программирования. </a:t>
          </a:r>
        </a:p>
      </dgm:t>
    </dgm:pt>
    <dgm:pt modelId="{D004A7DA-2A62-47EE-87CA-EDB3C4B67BD6}" type="parTrans" cxnId="{5AA68A63-610E-4118-807C-2782E65FC6EA}">
      <dgm:prSet/>
      <dgm:spPr/>
      <dgm:t>
        <a:bodyPr/>
        <a:lstStyle/>
        <a:p>
          <a:endParaRPr lang="ru-RU"/>
        </a:p>
      </dgm:t>
    </dgm:pt>
    <dgm:pt modelId="{C0089EBB-EE01-4F88-9823-5803167228DB}" type="sibTrans" cxnId="{5AA68A63-610E-4118-807C-2782E65FC6EA}">
      <dgm:prSet/>
      <dgm:spPr/>
      <dgm:t>
        <a:bodyPr/>
        <a:lstStyle/>
        <a:p>
          <a:endParaRPr lang="ru-RU"/>
        </a:p>
      </dgm:t>
    </dgm:pt>
    <dgm:pt modelId="{58174CCF-B460-4D2E-973F-D5530971B5A6}" type="pres">
      <dgm:prSet presAssocID="{DC9270DC-39A7-4E72-B8C7-D3FF4FC501F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CD28BAE-734D-44B8-8999-8E49730A5791}" type="pres">
      <dgm:prSet presAssocID="{DC9270DC-39A7-4E72-B8C7-D3FF4FC501FB}" presName="Name1" presStyleCnt="0"/>
      <dgm:spPr/>
    </dgm:pt>
    <dgm:pt modelId="{A18F17B2-8800-416E-84B4-C4CEE32E5186}" type="pres">
      <dgm:prSet presAssocID="{DC9270DC-39A7-4E72-B8C7-D3FF4FC501FB}" presName="cycle" presStyleCnt="0"/>
      <dgm:spPr/>
    </dgm:pt>
    <dgm:pt modelId="{7FD8F6CC-F4C7-4C52-92B2-BB879E22FC2E}" type="pres">
      <dgm:prSet presAssocID="{DC9270DC-39A7-4E72-B8C7-D3FF4FC501FB}" presName="srcNode" presStyleLbl="node1" presStyleIdx="0" presStyleCnt="3"/>
      <dgm:spPr/>
    </dgm:pt>
    <dgm:pt modelId="{A1A88C48-4A73-4ACA-896C-FB8A9F8EBFB7}" type="pres">
      <dgm:prSet presAssocID="{DC9270DC-39A7-4E72-B8C7-D3FF4FC501FB}" presName="conn" presStyleLbl="parChTrans1D2" presStyleIdx="0" presStyleCnt="1"/>
      <dgm:spPr/>
      <dgm:t>
        <a:bodyPr/>
        <a:lstStyle/>
        <a:p>
          <a:endParaRPr lang="ru-RU"/>
        </a:p>
      </dgm:t>
    </dgm:pt>
    <dgm:pt modelId="{EB0CC541-8BAA-4ECA-BE3C-6E731CCE1CD5}" type="pres">
      <dgm:prSet presAssocID="{DC9270DC-39A7-4E72-B8C7-D3FF4FC501FB}" presName="extraNode" presStyleLbl="node1" presStyleIdx="0" presStyleCnt="3"/>
      <dgm:spPr/>
    </dgm:pt>
    <dgm:pt modelId="{299AAF98-C01A-4415-BA62-0A5F56C6361D}" type="pres">
      <dgm:prSet presAssocID="{DC9270DC-39A7-4E72-B8C7-D3FF4FC501FB}" presName="dstNode" presStyleLbl="node1" presStyleIdx="0" presStyleCnt="3"/>
      <dgm:spPr/>
    </dgm:pt>
    <dgm:pt modelId="{AEF278FC-079B-4365-96CC-8CAFD357D9F5}" type="pres">
      <dgm:prSet presAssocID="{12BC776F-3C0D-4DCF-9939-2C6AF5F48BB5}" presName="text_1" presStyleLbl="node1" presStyleIdx="0" presStyleCnt="3" custScaleY="134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9EA0F-B276-4FEA-984B-A2BC11670BC1}" type="pres">
      <dgm:prSet presAssocID="{12BC776F-3C0D-4DCF-9939-2C6AF5F48BB5}" presName="accent_1" presStyleCnt="0"/>
      <dgm:spPr/>
    </dgm:pt>
    <dgm:pt modelId="{6E63D6E9-D906-4C56-BDF0-0DA9BE6555D3}" type="pres">
      <dgm:prSet presAssocID="{12BC776F-3C0D-4DCF-9939-2C6AF5F48BB5}" presName="accentRepeatNode" presStyleLbl="solidFgAcc1" presStyleIdx="0" presStyleCnt="3"/>
      <dgm:spPr/>
    </dgm:pt>
    <dgm:pt modelId="{EF0221A7-F313-4EFB-953E-C26AB77BC769}" type="pres">
      <dgm:prSet presAssocID="{B015F70D-1CEB-40E3-BF5F-540997193EAF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430D92-0ABC-4ADE-A4DC-9078933C5B89}" type="pres">
      <dgm:prSet presAssocID="{B015F70D-1CEB-40E3-BF5F-540997193EAF}" presName="accent_2" presStyleCnt="0"/>
      <dgm:spPr/>
    </dgm:pt>
    <dgm:pt modelId="{B7C7A7AF-2A85-477E-9F51-637038950487}" type="pres">
      <dgm:prSet presAssocID="{B015F70D-1CEB-40E3-BF5F-540997193EAF}" presName="accentRepeatNode" presStyleLbl="solidFgAcc1" presStyleIdx="1" presStyleCnt="3"/>
      <dgm:spPr/>
    </dgm:pt>
    <dgm:pt modelId="{5CB08309-8183-4F9B-9E51-A62035FBE9BF}" type="pres">
      <dgm:prSet presAssocID="{2FE512D5-1263-4F1D-85D4-37F1D5DC85C2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19806F-F9E3-4E0B-921A-1C688214938E}" type="pres">
      <dgm:prSet presAssocID="{2FE512D5-1263-4F1D-85D4-37F1D5DC85C2}" presName="accent_3" presStyleCnt="0"/>
      <dgm:spPr/>
    </dgm:pt>
    <dgm:pt modelId="{34A374A3-7641-4EDC-A231-643760A29973}" type="pres">
      <dgm:prSet presAssocID="{2FE512D5-1263-4F1D-85D4-37F1D5DC85C2}" presName="accentRepeatNode" presStyleLbl="solidFgAcc1" presStyleIdx="2" presStyleCnt="3"/>
      <dgm:spPr/>
    </dgm:pt>
  </dgm:ptLst>
  <dgm:cxnLst>
    <dgm:cxn modelId="{B6D9B545-B490-4700-905F-73E09C5F9468}" type="presOf" srcId="{0092902C-2A8A-4483-9C00-95F360B55C01}" destId="{A1A88C48-4A73-4ACA-896C-FB8A9F8EBFB7}" srcOrd="0" destOrd="0" presId="urn:microsoft.com/office/officeart/2008/layout/VerticalCurvedList"/>
    <dgm:cxn modelId="{B262D298-3E60-4C5A-B651-26C8BDCAE671}" type="presOf" srcId="{12BC776F-3C0D-4DCF-9939-2C6AF5F48BB5}" destId="{AEF278FC-079B-4365-96CC-8CAFD357D9F5}" srcOrd="0" destOrd="0" presId="urn:microsoft.com/office/officeart/2008/layout/VerticalCurvedList"/>
    <dgm:cxn modelId="{1CB6ACCF-0D0F-4E0A-A891-398A9200F39E}" type="presOf" srcId="{DC9270DC-39A7-4E72-B8C7-D3FF4FC501FB}" destId="{58174CCF-B460-4D2E-973F-D5530971B5A6}" srcOrd="0" destOrd="0" presId="urn:microsoft.com/office/officeart/2008/layout/VerticalCurvedList"/>
    <dgm:cxn modelId="{6AD29AE4-C083-4561-B0DB-041E1C3ECA2C}" type="presOf" srcId="{2FE512D5-1263-4F1D-85D4-37F1D5DC85C2}" destId="{5CB08309-8183-4F9B-9E51-A62035FBE9BF}" srcOrd="0" destOrd="0" presId="urn:microsoft.com/office/officeart/2008/layout/VerticalCurvedList"/>
    <dgm:cxn modelId="{6574E6C9-4B51-43FC-BE48-C037B09A1FCB}" srcId="{DC9270DC-39A7-4E72-B8C7-D3FF4FC501FB}" destId="{12BC776F-3C0D-4DCF-9939-2C6AF5F48BB5}" srcOrd="0" destOrd="0" parTransId="{35413BBF-EC23-4240-8AA0-B546E607BB86}" sibTransId="{0092902C-2A8A-4483-9C00-95F360B55C01}"/>
    <dgm:cxn modelId="{1A75F176-CCED-4CFF-BDFE-0B4FC5F807A9}" srcId="{DC9270DC-39A7-4E72-B8C7-D3FF4FC501FB}" destId="{B015F70D-1CEB-40E3-BF5F-540997193EAF}" srcOrd="1" destOrd="0" parTransId="{F7C245F9-B17E-48DC-9355-213F77AF0F2E}" sibTransId="{C53E5623-C970-415F-872C-14A54B470334}"/>
    <dgm:cxn modelId="{5AA68A63-610E-4118-807C-2782E65FC6EA}" srcId="{DC9270DC-39A7-4E72-B8C7-D3FF4FC501FB}" destId="{2FE512D5-1263-4F1D-85D4-37F1D5DC85C2}" srcOrd="2" destOrd="0" parTransId="{D004A7DA-2A62-47EE-87CA-EDB3C4B67BD6}" sibTransId="{C0089EBB-EE01-4F88-9823-5803167228DB}"/>
    <dgm:cxn modelId="{758400CD-C8CC-4878-B8CC-D2DB78DB2C92}" type="presOf" srcId="{B015F70D-1CEB-40E3-BF5F-540997193EAF}" destId="{EF0221A7-F313-4EFB-953E-C26AB77BC769}" srcOrd="0" destOrd="0" presId="urn:microsoft.com/office/officeart/2008/layout/VerticalCurvedList"/>
    <dgm:cxn modelId="{9D3C5987-7ECA-4249-BFAA-EB5F015F29C8}" type="presParOf" srcId="{58174CCF-B460-4D2E-973F-D5530971B5A6}" destId="{CCD28BAE-734D-44B8-8999-8E49730A5791}" srcOrd="0" destOrd="0" presId="urn:microsoft.com/office/officeart/2008/layout/VerticalCurvedList"/>
    <dgm:cxn modelId="{12CF19A3-6D79-4A8B-BBCB-4234A40007FA}" type="presParOf" srcId="{CCD28BAE-734D-44B8-8999-8E49730A5791}" destId="{A18F17B2-8800-416E-84B4-C4CEE32E5186}" srcOrd="0" destOrd="0" presId="urn:microsoft.com/office/officeart/2008/layout/VerticalCurvedList"/>
    <dgm:cxn modelId="{A3751631-76B6-4DAC-8B83-1341EA1BB83F}" type="presParOf" srcId="{A18F17B2-8800-416E-84B4-C4CEE32E5186}" destId="{7FD8F6CC-F4C7-4C52-92B2-BB879E22FC2E}" srcOrd="0" destOrd="0" presId="urn:microsoft.com/office/officeart/2008/layout/VerticalCurvedList"/>
    <dgm:cxn modelId="{4FA108F5-86ED-44A7-89F0-84D7A7247811}" type="presParOf" srcId="{A18F17B2-8800-416E-84B4-C4CEE32E5186}" destId="{A1A88C48-4A73-4ACA-896C-FB8A9F8EBFB7}" srcOrd="1" destOrd="0" presId="urn:microsoft.com/office/officeart/2008/layout/VerticalCurvedList"/>
    <dgm:cxn modelId="{F4675090-12F8-4613-9BA2-74BE9C7B4029}" type="presParOf" srcId="{A18F17B2-8800-416E-84B4-C4CEE32E5186}" destId="{EB0CC541-8BAA-4ECA-BE3C-6E731CCE1CD5}" srcOrd="2" destOrd="0" presId="urn:microsoft.com/office/officeart/2008/layout/VerticalCurvedList"/>
    <dgm:cxn modelId="{3611F399-F4F0-4D44-A7AC-6E80206F9CBB}" type="presParOf" srcId="{A18F17B2-8800-416E-84B4-C4CEE32E5186}" destId="{299AAF98-C01A-4415-BA62-0A5F56C6361D}" srcOrd="3" destOrd="0" presId="urn:microsoft.com/office/officeart/2008/layout/VerticalCurvedList"/>
    <dgm:cxn modelId="{50F609A7-A971-4BA8-BE0B-66513A0D077E}" type="presParOf" srcId="{CCD28BAE-734D-44B8-8999-8E49730A5791}" destId="{AEF278FC-079B-4365-96CC-8CAFD357D9F5}" srcOrd="1" destOrd="0" presId="urn:microsoft.com/office/officeart/2008/layout/VerticalCurvedList"/>
    <dgm:cxn modelId="{0D15E2AB-EF07-420D-B6B0-A210B212587C}" type="presParOf" srcId="{CCD28BAE-734D-44B8-8999-8E49730A5791}" destId="{C879EA0F-B276-4FEA-984B-A2BC11670BC1}" srcOrd="2" destOrd="0" presId="urn:microsoft.com/office/officeart/2008/layout/VerticalCurvedList"/>
    <dgm:cxn modelId="{38635CE1-6EF5-4268-B721-211A27260AE4}" type="presParOf" srcId="{C879EA0F-B276-4FEA-984B-A2BC11670BC1}" destId="{6E63D6E9-D906-4C56-BDF0-0DA9BE6555D3}" srcOrd="0" destOrd="0" presId="urn:microsoft.com/office/officeart/2008/layout/VerticalCurvedList"/>
    <dgm:cxn modelId="{87AA54A2-CA59-49BE-88E4-C12845E587CA}" type="presParOf" srcId="{CCD28BAE-734D-44B8-8999-8E49730A5791}" destId="{EF0221A7-F313-4EFB-953E-C26AB77BC769}" srcOrd="3" destOrd="0" presId="urn:microsoft.com/office/officeart/2008/layout/VerticalCurvedList"/>
    <dgm:cxn modelId="{3E71D4D8-64BE-477D-8FA2-C63104563B57}" type="presParOf" srcId="{CCD28BAE-734D-44B8-8999-8E49730A5791}" destId="{4B430D92-0ABC-4ADE-A4DC-9078933C5B89}" srcOrd="4" destOrd="0" presId="urn:microsoft.com/office/officeart/2008/layout/VerticalCurvedList"/>
    <dgm:cxn modelId="{A16CAF06-BE78-41B8-ADF2-873DC71BB5CE}" type="presParOf" srcId="{4B430D92-0ABC-4ADE-A4DC-9078933C5B89}" destId="{B7C7A7AF-2A85-477E-9F51-637038950487}" srcOrd="0" destOrd="0" presId="urn:microsoft.com/office/officeart/2008/layout/VerticalCurvedList"/>
    <dgm:cxn modelId="{4925BEFE-B049-4144-B684-ECDEE2E990C3}" type="presParOf" srcId="{CCD28BAE-734D-44B8-8999-8E49730A5791}" destId="{5CB08309-8183-4F9B-9E51-A62035FBE9BF}" srcOrd="5" destOrd="0" presId="urn:microsoft.com/office/officeart/2008/layout/VerticalCurvedList"/>
    <dgm:cxn modelId="{3C8622D8-6722-4B76-A1C1-5A5FCFA49CAF}" type="presParOf" srcId="{CCD28BAE-734D-44B8-8999-8E49730A5791}" destId="{4F19806F-F9E3-4E0B-921A-1C688214938E}" srcOrd="6" destOrd="0" presId="urn:microsoft.com/office/officeart/2008/layout/VerticalCurvedList"/>
    <dgm:cxn modelId="{F974302C-0A48-4688-B881-15D1826A3ED3}" type="presParOf" srcId="{4F19806F-F9E3-4E0B-921A-1C688214938E}" destId="{34A374A3-7641-4EDC-A231-643760A2997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BEA352D-6B1B-4252-8988-6516E12D13A7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2784B03E-7277-4E8E-B163-E16D8BEA0B82}">
      <dgm:prSet phldrT="[Текст]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x-none">
              <a:noFill/>
            </a:rPr>
            <a:t> </a:t>
          </a:r>
        </a:p>
      </dgm:t>
    </dgm:pt>
    <dgm:pt modelId="{20293E16-FB67-4847-B98B-E2919C592638}" type="parTrans" cxnId="{D2466EC2-3F52-473F-9EE7-260DC4977D58}">
      <dgm:prSet/>
      <dgm:spPr/>
      <dgm:t>
        <a:bodyPr/>
        <a:lstStyle/>
        <a:p>
          <a:endParaRPr lang="ru-RU"/>
        </a:p>
      </dgm:t>
    </dgm:pt>
    <dgm:pt modelId="{F20D1A57-3EFA-4852-AD33-4932060A46DE}" type="sibTrans" cxnId="{D2466EC2-3F52-473F-9EE7-260DC4977D58}">
      <dgm:prSet/>
      <dgm:spPr/>
      <dgm:t>
        <a:bodyPr/>
        <a:lstStyle/>
        <a:p>
          <a:endParaRPr lang="ru-RU"/>
        </a:p>
      </dgm:t>
    </dgm:pt>
    <dgm:pt modelId="{F1449B49-1BDD-4D35-BA20-6CCF06F5C629}">
      <dgm:prSet phldrT="[Текст]" phldr="1"/>
      <dgm:spPr/>
      <dgm:t>
        <a:bodyPr/>
        <a:lstStyle/>
        <a:p>
          <a:endParaRPr lang="ru-RU"/>
        </a:p>
      </dgm:t>
    </dgm:pt>
    <dgm:pt modelId="{F5471D26-C225-4394-8A2F-54CE2C00E0F4}" type="parTrans" cxnId="{F3864C88-DC8C-4B05-B112-70A06D3821A4}">
      <dgm:prSet/>
      <dgm:spPr/>
      <dgm:t>
        <a:bodyPr/>
        <a:lstStyle/>
        <a:p>
          <a:endParaRPr lang="ru-RU"/>
        </a:p>
      </dgm:t>
    </dgm:pt>
    <dgm:pt modelId="{7EAD9B8A-4D04-4B43-A3D8-A4C98D4A4C24}" type="sibTrans" cxnId="{F3864C88-DC8C-4B05-B112-70A06D3821A4}">
      <dgm:prSet/>
      <dgm:spPr/>
      <dgm:t>
        <a:bodyPr/>
        <a:lstStyle/>
        <a:p>
          <a:endParaRPr lang="ru-RU"/>
        </a:p>
      </dgm:t>
    </dgm:pt>
    <dgm:pt modelId="{C342C938-5C12-4CF2-9179-6A87578C27E6}">
      <dgm:prSet phldrT="[Текст]"/>
      <dgm:spPr/>
      <dgm:t>
        <a:bodyPr/>
        <a:lstStyle/>
        <a:p>
          <a:r>
            <a:rPr lang="ru-RU" dirty="0"/>
            <a:t>Дополнительное количество ресурсов или величина безусловных потерь ресурсов по вине предприятия </a:t>
          </a:r>
          <a:r>
            <a:rPr lang="ru-RU" i="1" dirty="0"/>
            <a:t>(Д</a:t>
          </a:r>
          <a:r>
            <a:rPr lang="en-US" i="1" dirty="0"/>
            <a:t>R</a:t>
          </a:r>
          <a:r>
            <a:rPr lang="ru-RU" i="1" dirty="0"/>
            <a:t>)</a:t>
          </a:r>
          <a:r>
            <a:rPr lang="ru-RU" dirty="0"/>
            <a:t> делится на плановую или возможную норму их расхода на единицу продукции </a:t>
          </a:r>
          <a:r>
            <a:rPr lang="ru-RU" i="1" dirty="0"/>
            <a:t>(УР),</a:t>
          </a:r>
          <a:r>
            <a:rPr lang="ru-RU" dirty="0"/>
            <a:t> или умножается на плановую (возможную) </a:t>
          </a:r>
          <a:r>
            <a:rPr lang="ru-RU" dirty="0" err="1"/>
            <a:t>ресурсоотдачу</a:t>
          </a:r>
          <a:r>
            <a:rPr lang="ru-RU" dirty="0"/>
            <a:t> </a:t>
          </a:r>
          <a:r>
            <a:rPr lang="ru-RU" i="1" dirty="0"/>
            <a:t>(</a:t>
          </a:r>
          <a:r>
            <a:rPr lang="en-US" i="1" dirty="0"/>
            <a:t>RO</a:t>
          </a:r>
          <a:r>
            <a:rPr lang="ru-RU" i="1" dirty="0"/>
            <a:t>),</a:t>
          </a:r>
          <a:r>
            <a:rPr lang="ru-RU" dirty="0"/>
            <a:t> т.е. на </a:t>
          </a:r>
          <a:r>
            <a:rPr lang="ru-RU" dirty="0" err="1"/>
            <a:t>материалоотдачу</a:t>
          </a:r>
          <a:r>
            <a:rPr lang="ru-RU" dirty="0"/>
            <a:t>, фондоотдачу, производительность труда и т.д.:</a:t>
          </a:r>
        </a:p>
      </dgm:t>
    </dgm:pt>
    <dgm:pt modelId="{E69A7D5F-1B27-4656-A8BA-4149225BA7EC}" type="parTrans" cxnId="{E3856CED-43F0-45D4-915A-B44CB84BB6C5}">
      <dgm:prSet/>
      <dgm:spPr/>
      <dgm:t>
        <a:bodyPr/>
        <a:lstStyle/>
        <a:p>
          <a:endParaRPr lang="ru-RU"/>
        </a:p>
      </dgm:t>
    </dgm:pt>
    <dgm:pt modelId="{13525D91-F058-4D4D-AB0D-799771FABB40}" type="sibTrans" cxnId="{E3856CED-43F0-45D4-915A-B44CB84BB6C5}">
      <dgm:prSet/>
      <dgm:spPr/>
      <dgm:t>
        <a:bodyPr/>
        <a:lstStyle/>
        <a:p>
          <a:endParaRPr lang="ru-RU"/>
        </a:p>
      </dgm:t>
    </dgm:pt>
    <dgm:pt modelId="{FC01B0D4-5C8C-43B0-B651-EE032DB7B97F}">
      <dgm:prSet phldrT="[Текст]" custT="1"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x-none">
              <a:noFill/>
            </a:rPr>
            <a:t> </a:t>
          </a:r>
        </a:p>
      </dgm:t>
    </dgm:pt>
    <dgm:pt modelId="{7B707814-C631-4FCA-AF12-73BE4C4B2F47}" type="parTrans" cxnId="{99C0F4E0-BADC-4BE5-B025-9162563F5718}">
      <dgm:prSet/>
      <dgm:spPr/>
      <dgm:t>
        <a:bodyPr/>
        <a:lstStyle/>
        <a:p>
          <a:endParaRPr lang="ru-RU"/>
        </a:p>
      </dgm:t>
    </dgm:pt>
    <dgm:pt modelId="{65D4C6E9-77E7-4631-8012-8E35B8474C69}" type="sibTrans" cxnId="{99C0F4E0-BADC-4BE5-B025-9162563F5718}">
      <dgm:prSet/>
      <dgm:spPr/>
      <dgm:t>
        <a:bodyPr/>
        <a:lstStyle/>
        <a:p>
          <a:endParaRPr lang="ru-RU"/>
        </a:p>
      </dgm:t>
    </dgm:pt>
    <dgm:pt modelId="{493B90E3-61B4-4B58-8377-B4DDD651E933}" type="pres">
      <dgm:prSet presAssocID="{DBEA352D-6B1B-4252-8988-6516E12D13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3D1FD5-7B39-4D6B-8696-BBE004658710}" type="pres">
      <dgm:prSet presAssocID="{2784B03E-7277-4E8E-B163-E16D8BEA0B8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30E7CD-44F6-43A6-8C04-5F89EB012FF2}" type="pres">
      <dgm:prSet presAssocID="{2784B03E-7277-4E8E-B163-E16D8BEA0B8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90FB22-6CDA-405C-B6E2-57BA0A8D3D83}" type="pres">
      <dgm:prSet presAssocID="{C342C938-5C12-4CF2-9179-6A87578C27E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85E0C8-A382-40BB-8EE3-CD7B5053F698}" type="pres">
      <dgm:prSet presAssocID="{C342C938-5C12-4CF2-9179-6A87578C27E6}" presName="childText" presStyleLbl="revTx" presStyleIdx="1" presStyleCnt="2" custScaleY="134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636A79-6C8D-416B-B204-CACDB5E8C639}" type="presOf" srcId="{DBEA352D-6B1B-4252-8988-6516E12D13A7}" destId="{493B90E3-61B4-4B58-8377-B4DDD651E933}" srcOrd="0" destOrd="0" presId="urn:microsoft.com/office/officeart/2005/8/layout/vList2"/>
    <dgm:cxn modelId="{1EE45CCA-9468-425E-B5D1-B90E39522053}" type="presOf" srcId="{2784B03E-7277-4E8E-B163-E16D8BEA0B82}" destId="{6E3D1FD5-7B39-4D6B-8696-BBE004658710}" srcOrd="0" destOrd="0" presId="urn:microsoft.com/office/officeart/2005/8/layout/vList2"/>
    <dgm:cxn modelId="{17A9C002-052C-49BE-860A-D3FFC6086F82}" type="presOf" srcId="{C342C938-5C12-4CF2-9179-6A87578C27E6}" destId="{4290FB22-6CDA-405C-B6E2-57BA0A8D3D83}" srcOrd="0" destOrd="0" presId="urn:microsoft.com/office/officeart/2005/8/layout/vList2"/>
    <dgm:cxn modelId="{AEB3F403-FBD7-4FFA-BD21-D00877295D5B}" type="presOf" srcId="{F1449B49-1BDD-4D35-BA20-6CCF06F5C629}" destId="{6230E7CD-44F6-43A6-8C04-5F89EB012FF2}" srcOrd="0" destOrd="0" presId="urn:microsoft.com/office/officeart/2005/8/layout/vList2"/>
    <dgm:cxn modelId="{99C0F4E0-BADC-4BE5-B025-9162563F5718}" srcId="{C342C938-5C12-4CF2-9179-6A87578C27E6}" destId="{FC01B0D4-5C8C-43B0-B651-EE032DB7B97F}" srcOrd="0" destOrd="0" parTransId="{7B707814-C631-4FCA-AF12-73BE4C4B2F47}" sibTransId="{65D4C6E9-77E7-4631-8012-8E35B8474C69}"/>
    <dgm:cxn modelId="{C1EAB3B8-06BB-4C19-B3B6-B63D688D273D}" type="presOf" srcId="{FC01B0D4-5C8C-43B0-B651-EE032DB7B97F}" destId="{5585E0C8-A382-40BB-8EE3-CD7B5053F698}" srcOrd="0" destOrd="0" presId="urn:microsoft.com/office/officeart/2005/8/layout/vList2"/>
    <dgm:cxn modelId="{F3864C88-DC8C-4B05-B112-70A06D3821A4}" srcId="{2784B03E-7277-4E8E-B163-E16D8BEA0B82}" destId="{F1449B49-1BDD-4D35-BA20-6CCF06F5C629}" srcOrd="0" destOrd="0" parTransId="{F5471D26-C225-4394-8A2F-54CE2C00E0F4}" sibTransId="{7EAD9B8A-4D04-4B43-A3D8-A4C98D4A4C24}"/>
    <dgm:cxn modelId="{D2466EC2-3F52-473F-9EE7-260DC4977D58}" srcId="{DBEA352D-6B1B-4252-8988-6516E12D13A7}" destId="{2784B03E-7277-4E8E-B163-E16D8BEA0B82}" srcOrd="0" destOrd="0" parTransId="{20293E16-FB67-4847-B98B-E2919C592638}" sibTransId="{F20D1A57-3EFA-4852-AD33-4932060A46DE}"/>
    <dgm:cxn modelId="{E3856CED-43F0-45D4-915A-B44CB84BB6C5}" srcId="{DBEA352D-6B1B-4252-8988-6516E12D13A7}" destId="{C342C938-5C12-4CF2-9179-6A87578C27E6}" srcOrd="1" destOrd="0" parTransId="{E69A7D5F-1B27-4656-A8BA-4149225BA7EC}" sibTransId="{13525D91-F058-4D4D-AB0D-799771FABB40}"/>
    <dgm:cxn modelId="{0952835E-7409-42CB-B671-3EE4ECEAC9AA}" type="presParOf" srcId="{493B90E3-61B4-4B58-8377-B4DDD651E933}" destId="{6E3D1FD5-7B39-4D6B-8696-BBE004658710}" srcOrd="0" destOrd="0" presId="urn:microsoft.com/office/officeart/2005/8/layout/vList2"/>
    <dgm:cxn modelId="{5E322C31-892F-4645-8319-C3AB3CE90175}" type="presParOf" srcId="{493B90E3-61B4-4B58-8377-B4DDD651E933}" destId="{6230E7CD-44F6-43A6-8C04-5F89EB012FF2}" srcOrd="1" destOrd="0" presId="urn:microsoft.com/office/officeart/2005/8/layout/vList2"/>
    <dgm:cxn modelId="{893D63BE-8120-4A33-842B-C90A4FA0DA7C}" type="presParOf" srcId="{493B90E3-61B4-4B58-8377-B4DDD651E933}" destId="{4290FB22-6CDA-405C-B6E2-57BA0A8D3D83}" srcOrd="2" destOrd="0" presId="urn:microsoft.com/office/officeart/2005/8/layout/vList2"/>
    <dgm:cxn modelId="{EEC82582-363A-49E1-A5E5-C365BB1635D4}" type="presParOf" srcId="{493B90E3-61B4-4B58-8377-B4DDD651E933}" destId="{5585E0C8-A382-40BB-8EE3-CD7B5053F69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21.xml><?xml version="1.0" encoding="utf-8"?>
<dgm:dataModel xmlns:dgm="http://schemas.openxmlformats.org/drawingml/2006/diagram" xmlns:a="http://schemas.openxmlformats.org/drawingml/2006/main">
  <dgm:ptLst>
    <dgm:pt modelId="{DBEA352D-6B1B-4252-8988-6516E12D13A7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2784B03E-7277-4E8E-B163-E16D8BEA0B82}">
          <dgm:prSet phldrT="[Текст]"/>
          <dgm:spPr/>
          <dgm:t>
            <a:bodyPr/>
            <a:lstStyle/>
            <a:p>
              <a:r>
                <a:rPr lang="ru-RU" dirty="0"/>
                <a:t>Применяется для подсчета резервов экстенсивного характера, когда известна величина дополнительного привлечения или величина безусловных потерь ресурсов. Возможность увеличения выпуска продукции (Р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m:t>↑</m:t>
                  </m:r>
                </m:oMath>
              </a14:m>
              <a:r>
                <a:rPr lang="en-US" i="1" dirty="0"/>
                <a:t>VB</a:t>
              </a:r>
              <a:r>
                <a:rPr lang="ru-RU" i="1" dirty="0"/>
                <a:t>П)</a:t>
              </a:r>
              <a:r>
                <a:rPr lang="ru-RU" dirty="0"/>
                <a:t> в этом случае определяется следующим образом:</a:t>
              </a:r>
            </a:p>
          </dgm:t>
        </dgm:pt>
      </mc:Choice>
      <mc:Fallback xmlns="">
        <dgm:pt modelId="{2784B03E-7277-4E8E-B163-E16D8BEA0B82}">
          <dgm:prSet phldrT="[Текст]"/>
          <dgm:spPr/>
          <dgm:t>
            <a:bodyPr/>
            <a:lstStyle/>
            <a:p>
              <a:r>
                <a:rPr lang="ru-RU" dirty="0" smtClean="0"/>
                <a:t>Применяется для подсчета резервов экстенсивного характера, когда известна величина дополнительного привлечения или величина безусловных потерь ресурсов. Возможность увеличения выпуска продукции (Р </a:t>
              </a:r>
              <a:r>
                <a:rPr lang="ru-RU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↑</a:t>
              </a:r>
              <a:r>
                <a:rPr lang="en-US" i="1" dirty="0" smtClean="0"/>
                <a:t>VB</a:t>
              </a:r>
              <a:r>
                <a:rPr lang="ru-RU" i="1" dirty="0" smtClean="0"/>
                <a:t>П)</a:t>
              </a:r>
              <a:r>
                <a:rPr lang="ru-RU" dirty="0" smtClean="0"/>
                <a:t> в этом случае определяется следующим образом:</a:t>
              </a:r>
              <a:endParaRPr lang="ru-RU" dirty="0"/>
            </a:p>
          </dgm:t>
        </dgm:pt>
      </mc:Fallback>
    </mc:AlternateContent>
    <dgm:pt modelId="{20293E16-FB67-4847-B98B-E2919C592638}" type="parTrans" cxnId="{D2466EC2-3F52-473F-9EE7-260DC4977D58}">
      <dgm:prSet/>
      <dgm:spPr/>
      <dgm:t>
        <a:bodyPr/>
        <a:lstStyle/>
        <a:p>
          <a:endParaRPr lang="ru-RU"/>
        </a:p>
      </dgm:t>
    </dgm:pt>
    <dgm:pt modelId="{F20D1A57-3EFA-4852-AD33-4932060A46DE}" type="sibTrans" cxnId="{D2466EC2-3F52-473F-9EE7-260DC4977D58}">
      <dgm:prSet/>
      <dgm:spPr/>
      <dgm:t>
        <a:bodyPr/>
        <a:lstStyle/>
        <a:p>
          <a:endParaRPr lang="ru-RU"/>
        </a:p>
      </dgm:t>
    </dgm:pt>
    <dgm:pt modelId="{F1449B49-1BDD-4D35-BA20-6CCF06F5C629}">
      <dgm:prSet phldrT="[Текст]" phldr="1"/>
      <dgm:spPr/>
      <dgm:t>
        <a:bodyPr/>
        <a:lstStyle/>
        <a:p>
          <a:endParaRPr lang="ru-RU"/>
        </a:p>
      </dgm:t>
    </dgm:pt>
    <dgm:pt modelId="{F5471D26-C225-4394-8A2F-54CE2C00E0F4}" type="parTrans" cxnId="{F3864C88-DC8C-4B05-B112-70A06D3821A4}">
      <dgm:prSet/>
      <dgm:spPr/>
      <dgm:t>
        <a:bodyPr/>
        <a:lstStyle/>
        <a:p>
          <a:endParaRPr lang="ru-RU"/>
        </a:p>
      </dgm:t>
    </dgm:pt>
    <dgm:pt modelId="{7EAD9B8A-4D04-4B43-A3D8-A4C98D4A4C24}" type="sibTrans" cxnId="{F3864C88-DC8C-4B05-B112-70A06D3821A4}">
      <dgm:prSet/>
      <dgm:spPr/>
      <dgm:t>
        <a:bodyPr/>
        <a:lstStyle/>
        <a:p>
          <a:endParaRPr lang="ru-RU"/>
        </a:p>
      </dgm:t>
    </dgm:pt>
    <dgm:pt modelId="{C342C938-5C12-4CF2-9179-6A87578C27E6}">
      <dgm:prSet phldrT="[Текст]"/>
      <dgm:spPr/>
      <dgm:t>
        <a:bodyPr/>
        <a:lstStyle/>
        <a:p>
          <a:r>
            <a:rPr lang="ru-RU" dirty="0"/>
            <a:t>Дополнительное количество ресурсов или величина безусловных потерь ресурсов по вине предприятия </a:t>
          </a:r>
          <a:r>
            <a:rPr lang="ru-RU" i="1" dirty="0"/>
            <a:t>(Д</a:t>
          </a:r>
          <a:r>
            <a:rPr lang="en-US" i="1" dirty="0"/>
            <a:t>R</a:t>
          </a:r>
          <a:r>
            <a:rPr lang="ru-RU" i="1" dirty="0"/>
            <a:t>)</a:t>
          </a:r>
          <a:r>
            <a:rPr lang="ru-RU" dirty="0"/>
            <a:t> делится на плановую или возможную норму их расхода на единицу продукции </a:t>
          </a:r>
          <a:r>
            <a:rPr lang="ru-RU" i="1" dirty="0"/>
            <a:t>(УР),</a:t>
          </a:r>
          <a:r>
            <a:rPr lang="ru-RU" dirty="0"/>
            <a:t> или умножается на плановую (возможную) </a:t>
          </a:r>
          <a:r>
            <a:rPr lang="ru-RU" dirty="0" err="1"/>
            <a:t>ресурсоотдачу</a:t>
          </a:r>
          <a:r>
            <a:rPr lang="ru-RU" dirty="0"/>
            <a:t> </a:t>
          </a:r>
          <a:r>
            <a:rPr lang="ru-RU" i="1" dirty="0"/>
            <a:t>(</a:t>
          </a:r>
          <a:r>
            <a:rPr lang="en-US" i="1" dirty="0"/>
            <a:t>RO</a:t>
          </a:r>
          <a:r>
            <a:rPr lang="ru-RU" i="1" dirty="0"/>
            <a:t>),</a:t>
          </a:r>
          <a:r>
            <a:rPr lang="ru-RU" dirty="0"/>
            <a:t> т.е. на </a:t>
          </a:r>
          <a:r>
            <a:rPr lang="ru-RU" dirty="0" err="1"/>
            <a:t>материалоотдачу</a:t>
          </a:r>
          <a:r>
            <a:rPr lang="ru-RU" dirty="0"/>
            <a:t>, фондоотдачу, производительность труда и т.д.:</a:t>
          </a:r>
        </a:p>
      </dgm:t>
    </dgm:pt>
    <dgm:pt modelId="{E69A7D5F-1B27-4656-A8BA-4149225BA7EC}" type="parTrans" cxnId="{E3856CED-43F0-45D4-915A-B44CB84BB6C5}">
      <dgm:prSet/>
      <dgm:spPr/>
      <dgm:t>
        <a:bodyPr/>
        <a:lstStyle/>
        <a:p>
          <a:endParaRPr lang="ru-RU"/>
        </a:p>
      </dgm:t>
    </dgm:pt>
    <dgm:pt modelId="{13525D91-F058-4D4D-AB0D-799771FABB40}" type="sibTrans" cxnId="{E3856CED-43F0-45D4-915A-B44CB84BB6C5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FC01B0D4-5C8C-43B0-B651-EE032DB7B97F}">
          <dgm:prSet phldrT="[Текст]"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𝑉</m:t>
                    </m:r>
                    <m:r>
                      <a:rPr lang="ru-RU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ВП=</m:t>
                    </m:r>
                    <m:f>
                      <m:fPr>
                        <m:ctrlPr>
                          <a:rPr lang="ru-RU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Д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num>
                      <m:den>
                        <m:sSub>
                          <m:sSubPr>
                            <m:ctrlPr>
                              <a:rPr lang="ru-RU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УР</m:t>
                            </m:r>
                          </m:e>
                          <m:sub>
                            <m:r>
                              <a:rPr lang="ru-RU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пл </m:t>
                            </m:r>
                            <m:d>
                              <m:dPr>
                                <m:ctrlPr>
                                  <a:rPr lang="ru-RU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ru-RU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возм</m:t>
                                </m:r>
                              </m:e>
                            </m:d>
                          </m:sub>
                        </m:sSub>
                      </m:den>
                    </m:f>
                    <m:r>
                      <a:rPr lang="ru-RU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или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𝑉</m:t>
                    </m:r>
                    <m:r>
                      <a:rPr lang="ru-RU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ВП=Д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∗ 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𝑅𝑂</m:t>
                        </m:r>
                      </m:e>
                      <m:sub>
                        <m:r>
                          <a:rPr lang="ru-RU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пл (возм)</m:t>
                        </m:r>
                      </m:sub>
                    </m:sSub>
                    <m:r>
                      <a:rPr lang="ru-RU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m:oMathPara>
              </a14:m>
              <a:endParaRPr lang="ru-RU" sz="2400" dirty="0"/>
            </a:p>
          </dgm:t>
        </dgm:pt>
      </mc:Choice>
      <mc:Fallback xmlns="">
        <dgm:pt modelId="{FC01B0D4-5C8C-43B0-B651-EE032DB7B97F}">
          <dgm:prSet phldrT="[Текст]" custT="1"/>
          <dgm:spPr/>
          <dgm:t>
            <a:bodyPr/>
            <a:lstStyle/>
            <a:p>
              <a:pPr/>
              <a:r>
                <a:rPr lang="en-US" sz="2400" b="0" i="0">
                  <a:latin typeface="Cambria Math" panose="02040503050406030204" pitchFamily="18" charset="0"/>
                </a:rPr>
                <a:t>𝑃</a:t>
              </a:r>
              <a:r>
                <a:rPr lang="en-US" sz="2400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↑𝑉</a:t>
              </a:r>
              <a:r>
                <a:rPr lang="ru-RU" sz="2400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ВП=Д</a:t>
              </a:r>
              <a:r>
                <a:rPr lang="en-US" sz="2400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𝑅</a:t>
              </a:r>
              <a:r>
                <a:rPr lang="ru-RU" sz="2400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/〖УР〗_(пл (возм) )   или </a:t>
              </a:r>
              <a:r>
                <a:rPr lang="en-US" sz="2400" b="0" i="0">
                  <a:latin typeface="Cambria Math" panose="02040503050406030204" pitchFamily="18" charset="0"/>
                </a:rPr>
                <a:t>𝑃</a:t>
              </a:r>
              <a:r>
                <a:rPr lang="en-US" sz="2400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↑𝑉</a:t>
              </a:r>
              <a:r>
                <a:rPr lang="ru-RU" sz="2400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ВП=Д</a:t>
              </a:r>
              <a:r>
                <a:rPr lang="en-US" sz="2400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𝑅 </a:t>
              </a:r>
              <a:r>
                <a:rPr lang="ru-RU" sz="2400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∗</a:t>
              </a:r>
              <a:r>
                <a:rPr lang="en-US" sz="2400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 </a:t>
              </a:r>
              <a:r>
                <a:rPr lang="en-US" sz="2400" b="0" i="0">
                  <a:latin typeface="Cambria Math" panose="02040503050406030204" pitchFamily="18" charset="0"/>
                  <a:ea typeface="Cambria Math" panose="02040503050406030204" pitchFamily="18" charset="0"/>
                  <a:sym typeface="Symbol" panose="05050102010706020507" pitchFamily="18" charset="2"/>
                </a:rPr>
                <a:t>〖𝑅𝑂〗_(</a:t>
              </a:r>
              <a:r>
                <a:rPr lang="ru-RU" sz="2400" b="0" i="0">
                  <a:latin typeface="Cambria Math" panose="02040503050406030204" pitchFamily="18" charset="0"/>
                  <a:ea typeface="Cambria Math" panose="02040503050406030204" pitchFamily="18" charset="0"/>
                  <a:sym typeface="Symbol" panose="05050102010706020507" pitchFamily="18" charset="2"/>
                </a:rPr>
                <a:t>пл (возм)</a:t>
              </a:r>
              <a:r>
                <a:rPr lang="en-US" sz="2400" b="0" i="0">
                  <a:latin typeface="Cambria Math" panose="02040503050406030204" pitchFamily="18" charset="0"/>
                  <a:ea typeface="Cambria Math" panose="02040503050406030204" pitchFamily="18" charset="0"/>
                  <a:sym typeface="Symbol" panose="05050102010706020507" pitchFamily="18" charset="2"/>
                </a:rPr>
                <a:t>)</a:t>
              </a:r>
              <a:r>
                <a:rPr lang="ru-RU" sz="2400" b="0" i="0">
                  <a:latin typeface="Cambria Math" panose="02040503050406030204" pitchFamily="18" charset="0"/>
                  <a:ea typeface="Cambria Math" panose="02040503050406030204" pitchFamily="18" charset="0"/>
                  <a:sym typeface="Symbol" panose="05050102010706020507" pitchFamily="18" charset="2"/>
                </a:rPr>
                <a:t> </a:t>
              </a:r>
              <a:r>
                <a:rPr lang="ru-RU" sz="2400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 </a:t>
              </a:r>
              <a:endParaRPr lang="ru-RU" sz="2400" dirty="0"/>
            </a:p>
          </dgm:t>
        </dgm:pt>
      </mc:Fallback>
    </mc:AlternateContent>
    <dgm:pt modelId="{7B707814-C631-4FCA-AF12-73BE4C4B2F47}" type="parTrans" cxnId="{99C0F4E0-BADC-4BE5-B025-9162563F5718}">
      <dgm:prSet/>
      <dgm:spPr/>
      <dgm:t>
        <a:bodyPr/>
        <a:lstStyle/>
        <a:p>
          <a:endParaRPr lang="ru-RU"/>
        </a:p>
      </dgm:t>
    </dgm:pt>
    <dgm:pt modelId="{65D4C6E9-77E7-4631-8012-8E35B8474C69}" type="sibTrans" cxnId="{99C0F4E0-BADC-4BE5-B025-9162563F5718}">
      <dgm:prSet/>
      <dgm:spPr/>
      <dgm:t>
        <a:bodyPr/>
        <a:lstStyle/>
        <a:p>
          <a:endParaRPr lang="ru-RU"/>
        </a:p>
      </dgm:t>
    </dgm:pt>
    <dgm:pt modelId="{493B90E3-61B4-4B58-8377-B4DDD651E933}" type="pres">
      <dgm:prSet presAssocID="{DBEA352D-6B1B-4252-8988-6516E12D13A7}" presName="linear" presStyleCnt="0">
        <dgm:presLayoutVars>
          <dgm:animLvl val="lvl"/>
          <dgm:resizeHandles val="exact"/>
        </dgm:presLayoutVars>
      </dgm:prSet>
      <dgm:spPr/>
    </dgm:pt>
    <dgm:pt modelId="{6E3D1FD5-7B39-4D6B-8696-BBE004658710}" type="pres">
      <dgm:prSet presAssocID="{2784B03E-7277-4E8E-B163-E16D8BEA0B8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230E7CD-44F6-43A6-8C04-5F89EB012FF2}" type="pres">
      <dgm:prSet presAssocID="{2784B03E-7277-4E8E-B163-E16D8BEA0B82}" presName="childText" presStyleLbl="revTx" presStyleIdx="0" presStyleCnt="2">
        <dgm:presLayoutVars>
          <dgm:bulletEnabled val="1"/>
        </dgm:presLayoutVars>
      </dgm:prSet>
      <dgm:spPr/>
    </dgm:pt>
    <dgm:pt modelId="{4290FB22-6CDA-405C-B6E2-57BA0A8D3D83}" type="pres">
      <dgm:prSet presAssocID="{C342C938-5C12-4CF2-9179-6A87578C27E6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585E0C8-A382-40BB-8EE3-CD7B5053F698}" type="pres">
      <dgm:prSet presAssocID="{C342C938-5C12-4CF2-9179-6A87578C27E6}" presName="childText" presStyleLbl="revTx" presStyleIdx="1" presStyleCnt="2" custScaleY="134071">
        <dgm:presLayoutVars>
          <dgm:bulletEnabled val="1"/>
        </dgm:presLayoutVars>
      </dgm:prSet>
      <dgm:spPr/>
    </dgm:pt>
  </dgm:ptLst>
  <dgm:cxnLst>
    <dgm:cxn modelId="{17A9C002-052C-49BE-860A-D3FFC6086F82}" type="presOf" srcId="{C342C938-5C12-4CF2-9179-6A87578C27E6}" destId="{4290FB22-6CDA-405C-B6E2-57BA0A8D3D83}" srcOrd="0" destOrd="0" presId="urn:microsoft.com/office/officeart/2005/8/layout/vList2"/>
    <dgm:cxn modelId="{AEB3F403-FBD7-4FFA-BD21-D00877295D5B}" type="presOf" srcId="{F1449B49-1BDD-4D35-BA20-6CCF06F5C629}" destId="{6230E7CD-44F6-43A6-8C04-5F89EB012FF2}" srcOrd="0" destOrd="0" presId="urn:microsoft.com/office/officeart/2005/8/layout/vList2"/>
    <dgm:cxn modelId="{63636A79-6C8D-416B-B204-CACDB5E8C639}" type="presOf" srcId="{DBEA352D-6B1B-4252-8988-6516E12D13A7}" destId="{493B90E3-61B4-4B58-8377-B4DDD651E933}" srcOrd="0" destOrd="0" presId="urn:microsoft.com/office/officeart/2005/8/layout/vList2"/>
    <dgm:cxn modelId="{F3864C88-DC8C-4B05-B112-70A06D3821A4}" srcId="{2784B03E-7277-4E8E-B163-E16D8BEA0B82}" destId="{F1449B49-1BDD-4D35-BA20-6CCF06F5C629}" srcOrd="0" destOrd="0" parTransId="{F5471D26-C225-4394-8A2F-54CE2C00E0F4}" sibTransId="{7EAD9B8A-4D04-4B43-A3D8-A4C98D4A4C24}"/>
    <dgm:cxn modelId="{C1EAB3B8-06BB-4C19-B3B6-B63D688D273D}" type="presOf" srcId="{FC01B0D4-5C8C-43B0-B651-EE032DB7B97F}" destId="{5585E0C8-A382-40BB-8EE3-CD7B5053F698}" srcOrd="0" destOrd="0" presId="urn:microsoft.com/office/officeart/2005/8/layout/vList2"/>
    <dgm:cxn modelId="{D2466EC2-3F52-473F-9EE7-260DC4977D58}" srcId="{DBEA352D-6B1B-4252-8988-6516E12D13A7}" destId="{2784B03E-7277-4E8E-B163-E16D8BEA0B82}" srcOrd="0" destOrd="0" parTransId="{20293E16-FB67-4847-B98B-E2919C592638}" sibTransId="{F20D1A57-3EFA-4852-AD33-4932060A46DE}"/>
    <dgm:cxn modelId="{1EE45CCA-9468-425E-B5D1-B90E39522053}" type="presOf" srcId="{2784B03E-7277-4E8E-B163-E16D8BEA0B82}" destId="{6E3D1FD5-7B39-4D6B-8696-BBE004658710}" srcOrd="0" destOrd="0" presId="urn:microsoft.com/office/officeart/2005/8/layout/vList2"/>
    <dgm:cxn modelId="{99C0F4E0-BADC-4BE5-B025-9162563F5718}" srcId="{C342C938-5C12-4CF2-9179-6A87578C27E6}" destId="{FC01B0D4-5C8C-43B0-B651-EE032DB7B97F}" srcOrd="0" destOrd="0" parTransId="{7B707814-C631-4FCA-AF12-73BE4C4B2F47}" sibTransId="{65D4C6E9-77E7-4631-8012-8E35B8474C69}"/>
    <dgm:cxn modelId="{E3856CED-43F0-45D4-915A-B44CB84BB6C5}" srcId="{DBEA352D-6B1B-4252-8988-6516E12D13A7}" destId="{C342C938-5C12-4CF2-9179-6A87578C27E6}" srcOrd="1" destOrd="0" parTransId="{E69A7D5F-1B27-4656-A8BA-4149225BA7EC}" sibTransId="{13525D91-F058-4D4D-AB0D-799771FABB40}"/>
    <dgm:cxn modelId="{0952835E-7409-42CB-B671-3EE4ECEAC9AA}" type="presParOf" srcId="{493B90E3-61B4-4B58-8377-B4DDD651E933}" destId="{6E3D1FD5-7B39-4D6B-8696-BBE004658710}" srcOrd="0" destOrd="0" presId="urn:microsoft.com/office/officeart/2005/8/layout/vList2"/>
    <dgm:cxn modelId="{5E322C31-892F-4645-8319-C3AB3CE90175}" type="presParOf" srcId="{493B90E3-61B4-4B58-8377-B4DDD651E933}" destId="{6230E7CD-44F6-43A6-8C04-5F89EB012FF2}" srcOrd="1" destOrd="0" presId="urn:microsoft.com/office/officeart/2005/8/layout/vList2"/>
    <dgm:cxn modelId="{893D63BE-8120-4A33-842B-C90A4FA0DA7C}" type="presParOf" srcId="{493B90E3-61B4-4B58-8377-B4DDD651E933}" destId="{4290FB22-6CDA-405C-B6E2-57BA0A8D3D83}" srcOrd="2" destOrd="0" presId="urn:microsoft.com/office/officeart/2005/8/layout/vList2"/>
    <dgm:cxn modelId="{EEC82582-363A-49E1-A5E5-C365BB1635D4}" type="presParOf" srcId="{493B90E3-61B4-4B58-8377-B4DDD651E933}" destId="{5585E0C8-A382-40BB-8EE3-CD7B5053F69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373B339-3C79-4845-AB40-FA5084FD6177}" type="doc">
      <dgm:prSet loTypeId="urn:microsoft.com/office/officeart/2005/8/layout/vProcess5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0990FC05-1905-4D7F-B328-DD3155FF3AAA}">
      <dgm:prSet phldrT="[Текст]"/>
      <dgm:spPr/>
      <dgm:t>
        <a:bodyPr/>
        <a:lstStyle/>
        <a:p>
          <a:r>
            <a:rPr lang="ru-RU" dirty="0"/>
            <a:t>Например, по сравнению с прошлым годом дополнительно заготовлено 600 т сырья. Известно также, что для производства единицы продукции требуется по норме 20 кг сырья. Значит, дополнительно будет получено 30 000 ед. продукции (600 т/20 кг). Этот результат можно получить и другим способом, определив </a:t>
          </a:r>
          <a:r>
            <a:rPr lang="ru-RU" dirty="0" err="1"/>
            <a:t>материалоотдачу</a:t>
          </a:r>
          <a:r>
            <a:rPr lang="ru-RU" dirty="0"/>
            <a:t>. </a:t>
          </a:r>
        </a:p>
      </dgm:t>
    </dgm:pt>
    <dgm:pt modelId="{14AE8868-5F5C-40B7-925F-FC7E50DDF7B9}" type="parTrans" cxnId="{598413E3-002B-495C-A78B-04DC199C96B0}">
      <dgm:prSet/>
      <dgm:spPr/>
      <dgm:t>
        <a:bodyPr/>
        <a:lstStyle/>
        <a:p>
          <a:endParaRPr lang="ru-RU"/>
        </a:p>
      </dgm:t>
    </dgm:pt>
    <dgm:pt modelId="{E2D340F6-B5AE-48A3-A995-C2F07EE00383}" type="sibTrans" cxnId="{598413E3-002B-495C-A78B-04DC199C96B0}">
      <dgm:prSet/>
      <dgm:spPr/>
      <dgm:t>
        <a:bodyPr/>
        <a:lstStyle/>
        <a:p>
          <a:endParaRPr lang="ru-RU"/>
        </a:p>
      </dgm:t>
    </dgm:pt>
    <dgm:pt modelId="{7BFF8342-1A71-4A7C-BE7B-B2DB87068A34}">
      <dgm:prSet phldrT="[Текст]"/>
      <dgm:spPr/>
      <dgm:t>
        <a:bodyPr/>
        <a:lstStyle/>
        <a:p>
          <a:r>
            <a:rPr lang="ru-RU" dirty="0"/>
            <a:t>В нашем примере выход продукции из 1 т сырья составляет 50 ед. Следовательно, использование дополнительного сырья позволит увеличить объем производства продукции на 30 000 ед. (600 т х 50). Таким же способом можно подсчитать резерв увеличения выхода продукции за счет использования дополнительного количества трудовых ресурсов, основных производственных фондов и т.д. </a:t>
          </a:r>
        </a:p>
      </dgm:t>
    </dgm:pt>
    <dgm:pt modelId="{F83CA100-8639-4C42-A9E3-32B129E475F9}" type="parTrans" cxnId="{0FECCFAE-42EE-4F61-A345-D3ECDD1EC63E}">
      <dgm:prSet/>
      <dgm:spPr/>
      <dgm:t>
        <a:bodyPr/>
        <a:lstStyle/>
        <a:p>
          <a:endParaRPr lang="ru-RU"/>
        </a:p>
      </dgm:t>
    </dgm:pt>
    <dgm:pt modelId="{03790EEF-7730-4097-9CE9-61135A3063D7}" type="sibTrans" cxnId="{0FECCFAE-42EE-4F61-A345-D3ECDD1EC63E}">
      <dgm:prSet/>
      <dgm:spPr/>
      <dgm:t>
        <a:bodyPr/>
        <a:lstStyle/>
        <a:p>
          <a:endParaRPr lang="ru-RU"/>
        </a:p>
      </dgm:t>
    </dgm:pt>
    <dgm:pt modelId="{27E77660-AA59-4804-A946-A2C4340856F2}">
      <dgm:prSet phldrT="[Текст]"/>
      <dgm:spPr/>
      <dgm:t>
        <a:bodyPr/>
        <a:lstStyle/>
        <a:p>
          <a:r>
            <a:rPr lang="ru-RU" dirty="0"/>
            <a:t>При подсчете резервов увеличения объемов производства продукции за счет использования дополнительного количества трудовых ресурсов необходимо прирост численности персонала умножить на плановый (возможный) уровень производительности труда работников этого предприятия, а за счет дополнительных производственных фондов - их прирост умножить на плановый (возможный) уровень фондоотдачи.</a:t>
          </a:r>
        </a:p>
      </dgm:t>
    </dgm:pt>
    <dgm:pt modelId="{803D7C3C-A221-4C74-A7FC-1A4FCAD1CBF3}" type="parTrans" cxnId="{BA5DB5C6-AA3D-4A86-9410-D1F03752C461}">
      <dgm:prSet/>
      <dgm:spPr/>
      <dgm:t>
        <a:bodyPr/>
        <a:lstStyle/>
        <a:p>
          <a:endParaRPr lang="ru-RU"/>
        </a:p>
      </dgm:t>
    </dgm:pt>
    <dgm:pt modelId="{CDA87681-38E1-4D36-8261-4AA31A79C03C}" type="sibTrans" cxnId="{BA5DB5C6-AA3D-4A86-9410-D1F03752C461}">
      <dgm:prSet/>
      <dgm:spPr/>
      <dgm:t>
        <a:bodyPr/>
        <a:lstStyle/>
        <a:p>
          <a:endParaRPr lang="ru-RU"/>
        </a:p>
      </dgm:t>
    </dgm:pt>
    <dgm:pt modelId="{BB211256-B3E2-4488-8B31-6709F3D7EE71}" type="pres">
      <dgm:prSet presAssocID="{5373B339-3C79-4845-AB40-FA5084FD617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E2FBA3-8512-4A39-BFD3-F3E1E4D495A0}" type="pres">
      <dgm:prSet presAssocID="{5373B339-3C79-4845-AB40-FA5084FD6177}" presName="dummyMaxCanvas" presStyleCnt="0">
        <dgm:presLayoutVars/>
      </dgm:prSet>
      <dgm:spPr/>
    </dgm:pt>
    <dgm:pt modelId="{8C35649E-2BE5-426C-BE52-06AC8174B82B}" type="pres">
      <dgm:prSet presAssocID="{5373B339-3C79-4845-AB40-FA5084FD6177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0C6EFC-F4B9-4882-AFB5-F94B43CB3216}" type="pres">
      <dgm:prSet presAssocID="{5373B339-3C79-4845-AB40-FA5084FD6177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FF4ECD-C363-48DE-AE47-CE7F7DE1A14C}" type="pres">
      <dgm:prSet presAssocID="{5373B339-3C79-4845-AB40-FA5084FD6177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57D7D6-BDC6-47C3-A869-CE23DF7B2008}" type="pres">
      <dgm:prSet presAssocID="{5373B339-3C79-4845-AB40-FA5084FD6177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8BF3E9-B892-4A6B-BE2F-2472031C1318}" type="pres">
      <dgm:prSet presAssocID="{5373B339-3C79-4845-AB40-FA5084FD6177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B63A25-7BE9-4B6F-A3BF-66497F54D1B7}" type="pres">
      <dgm:prSet presAssocID="{5373B339-3C79-4845-AB40-FA5084FD6177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F7857A-A91F-4EC1-A560-D67F4D7110B4}" type="pres">
      <dgm:prSet presAssocID="{5373B339-3C79-4845-AB40-FA5084FD6177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9A7783-97B4-4F4A-A783-7F8CCFC76997}" type="pres">
      <dgm:prSet presAssocID="{5373B339-3C79-4845-AB40-FA5084FD6177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C307C8-3A2C-42B3-B18A-9135353DDA63}" type="presOf" srcId="{27E77660-AA59-4804-A946-A2C4340856F2}" destId="{94FF4ECD-C363-48DE-AE47-CE7F7DE1A14C}" srcOrd="0" destOrd="0" presId="urn:microsoft.com/office/officeart/2005/8/layout/vProcess5"/>
    <dgm:cxn modelId="{5C010A94-7D14-4CC0-BA7A-49B2A0303830}" type="presOf" srcId="{7BFF8342-1A71-4A7C-BE7B-B2DB87068A34}" destId="{08F7857A-A91F-4EC1-A560-D67F4D7110B4}" srcOrd="1" destOrd="0" presId="urn:microsoft.com/office/officeart/2005/8/layout/vProcess5"/>
    <dgm:cxn modelId="{C743B4FB-B3AF-47A8-8DDA-A64581D1B869}" type="presOf" srcId="{03790EEF-7730-4097-9CE9-61135A3063D7}" destId="{458BF3E9-B892-4A6B-BE2F-2472031C1318}" srcOrd="0" destOrd="0" presId="urn:microsoft.com/office/officeart/2005/8/layout/vProcess5"/>
    <dgm:cxn modelId="{BDF9BD7B-37C8-42F6-9333-65210DDF3FCB}" type="presOf" srcId="{5373B339-3C79-4845-AB40-FA5084FD6177}" destId="{BB211256-B3E2-4488-8B31-6709F3D7EE71}" srcOrd="0" destOrd="0" presId="urn:microsoft.com/office/officeart/2005/8/layout/vProcess5"/>
    <dgm:cxn modelId="{9B914D3F-71BF-4B38-AA61-EF4BC3099E5F}" type="presOf" srcId="{27E77660-AA59-4804-A946-A2C4340856F2}" destId="{D69A7783-97B4-4F4A-A783-7F8CCFC76997}" srcOrd="1" destOrd="0" presId="urn:microsoft.com/office/officeart/2005/8/layout/vProcess5"/>
    <dgm:cxn modelId="{598413E3-002B-495C-A78B-04DC199C96B0}" srcId="{5373B339-3C79-4845-AB40-FA5084FD6177}" destId="{0990FC05-1905-4D7F-B328-DD3155FF3AAA}" srcOrd="0" destOrd="0" parTransId="{14AE8868-5F5C-40B7-925F-FC7E50DDF7B9}" sibTransId="{E2D340F6-B5AE-48A3-A995-C2F07EE00383}"/>
    <dgm:cxn modelId="{0FECCFAE-42EE-4F61-A345-D3ECDD1EC63E}" srcId="{5373B339-3C79-4845-AB40-FA5084FD6177}" destId="{7BFF8342-1A71-4A7C-BE7B-B2DB87068A34}" srcOrd="1" destOrd="0" parTransId="{F83CA100-8639-4C42-A9E3-32B129E475F9}" sibTransId="{03790EEF-7730-4097-9CE9-61135A3063D7}"/>
    <dgm:cxn modelId="{8724B0D1-6C1A-4FBE-9381-18AAEF8FF40E}" type="presOf" srcId="{7BFF8342-1A71-4A7C-BE7B-B2DB87068A34}" destId="{A90C6EFC-F4B9-4882-AFB5-F94B43CB3216}" srcOrd="0" destOrd="0" presId="urn:microsoft.com/office/officeart/2005/8/layout/vProcess5"/>
    <dgm:cxn modelId="{5B5ACF26-7652-462D-B427-1C0D45E7A545}" type="presOf" srcId="{0990FC05-1905-4D7F-B328-DD3155FF3AAA}" destId="{CDB63A25-7BE9-4B6F-A3BF-66497F54D1B7}" srcOrd="1" destOrd="0" presId="urn:microsoft.com/office/officeart/2005/8/layout/vProcess5"/>
    <dgm:cxn modelId="{9647C4BF-5D71-4A11-AA06-3C9160AC490D}" type="presOf" srcId="{E2D340F6-B5AE-48A3-A995-C2F07EE00383}" destId="{E057D7D6-BDC6-47C3-A869-CE23DF7B2008}" srcOrd="0" destOrd="0" presId="urn:microsoft.com/office/officeart/2005/8/layout/vProcess5"/>
    <dgm:cxn modelId="{469B3EB6-90E7-44CD-B6F1-00A57CCBDAF0}" type="presOf" srcId="{0990FC05-1905-4D7F-B328-DD3155FF3AAA}" destId="{8C35649E-2BE5-426C-BE52-06AC8174B82B}" srcOrd="0" destOrd="0" presId="urn:microsoft.com/office/officeart/2005/8/layout/vProcess5"/>
    <dgm:cxn modelId="{BA5DB5C6-AA3D-4A86-9410-D1F03752C461}" srcId="{5373B339-3C79-4845-AB40-FA5084FD6177}" destId="{27E77660-AA59-4804-A946-A2C4340856F2}" srcOrd="2" destOrd="0" parTransId="{803D7C3C-A221-4C74-A7FC-1A4FCAD1CBF3}" sibTransId="{CDA87681-38E1-4D36-8261-4AA31A79C03C}"/>
    <dgm:cxn modelId="{3AAB9F51-72CA-4422-9B68-767A8356D562}" type="presParOf" srcId="{BB211256-B3E2-4488-8B31-6709F3D7EE71}" destId="{0DE2FBA3-8512-4A39-BFD3-F3E1E4D495A0}" srcOrd="0" destOrd="0" presId="urn:microsoft.com/office/officeart/2005/8/layout/vProcess5"/>
    <dgm:cxn modelId="{942493DD-5439-41E9-8C3E-239EDF40B554}" type="presParOf" srcId="{BB211256-B3E2-4488-8B31-6709F3D7EE71}" destId="{8C35649E-2BE5-426C-BE52-06AC8174B82B}" srcOrd="1" destOrd="0" presId="urn:microsoft.com/office/officeart/2005/8/layout/vProcess5"/>
    <dgm:cxn modelId="{D3B889BA-A2FE-4EFB-BC8D-5F1C842EE060}" type="presParOf" srcId="{BB211256-B3E2-4488-8B31-6709F3D7EE71}" destId="{A90C6EFC-F4B9-4882-AFB5-F94B43CB3216}" srcOrd="2" destOrd="0" presId="urn:microsoft.com/office/officeart/2005/8/layout/vProcess5"/>
    <dgm:cxn modelId="{161002A1-3A23-4079-97BE-BD307981F402}" type="presParOf" srcId="{BB211256-B3E2-4488-8B31-6709F3D7EE71}" destId="{94FF4ECD-C363-48DE-AE47-CE7F7DE1A14C}" srcOrd="3" destOrd="0" presId="urn:microsoft.com/office/officeart/2005/8/layout/vProcess5"/>
    <dgm:cxn modelId="{5BF0910B-ACD5-4271-95E0-485A3F212F37}" type="presParOf" srcId="{BB211256-B3E2-4488-8B31-6709F3D7EE71}" destId="{E057D7D6-BDC6-47C3-A869-CE23DF7B2008}" srcOrd="4" destOrd="0" presId="urn:microsoft.com/office/officeart/2005/8/layout/vProcess5"/>
    <dgm:cxn modelId="{66FA6162-DE1B-47E3-803D-BF4942977A31}" type="presParOf" srcId="{BB211256-B3E2-4488-8B31-6709F3D7EE71}" destId="{458BF3E9-B892-4A6B-BE2F-2472031C1318}" srcOrd="5" destOrd="0" presId="urn:microsoft.com/office/officeart/2005/8/layout/vProcess5"/>
    <dgm:cxn modelId="{582E9F3B-9246-4552-8B86-6E0EBD3F5FF2}" type="presParOf" srcId="{BB211256-B3E2-4488-8B31-6709F3D7EE71}" destId="{CDB63A25-7BE9-4B6F-A3BF-66497F54D1B7}" srcOrd="6" destOrd="0" presId="urn:microsoft.com/office/officeart/2005/8/layout/vProcess5"/>
    <dgm:cxn modelId="{90D7B6AC-BC85-413D-A520-F807467A7E11}" type="presParOf" srcId="{BB211256-B3E2-4488-8B31-6709F3D7EE71}" destId="{08F7857A-A91F-4EC1-A560-D67F4D7110B4}" srcOrd="7" destOrd="0" presId="urn:microsoft.com/office/officeart/2005/8/layout/vProcess5"/>
    <dgm:cxn modelId="{BE3FA1A2-9D93-4624-B9AC-FBD0FC436267}" type="presParOf" srcId="{BB211256-B3E2-4488-8B31-6709F3D7EE71}" destId="{D69A7783-97B4-4F4A-A783-7F8CCFC76997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B5A98284-770B-4E8F-AEAF-5EFDEA5BF435}" type="doc">
      <dgm:prSet loTypeId="urn:microsoft.com/office/officeart/2005/8/layout/vList2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289278B4-04A5-4896-9E00-2ECA1777265A}">
      <dgm:prSet phldrT="[Текст]"/>
      <dgm:spPr/>
      <dgm:t>
        <a:bodyPr/>
        <a:lstStyle/>
        <a:p>
          <a:r>
            <a:rPr lang="ru-RU" dirty="0"/>
            <a:t>Применяется для подсчета величины резервов интенсивного характера, когда потери ресурсов или возможная их экономия определяются в сравнении с плановыми нормами или с их затратами на единицу продукции на ведущих предприятиях. </a:t>
          </a:r>
        </a:p>
      </dgm:t>
    </dgm:pt>
    <dgm:pt modelId="{D8C3584F-BDF8-442D-AF1D-0DCF16F0B034}" type="parTrans" cxnId="{91B15AEC-1B16-4D90-9547-83B22EEADA81}">
      <dgm:prSet/>
      <dgm:spPr/>
      <dgm:t>
        <a:bodyPr/>
        <a:lstStyle/>
        <a:p>
          <a:endParaRPr lang="ru-RU"/>
        </a:p>
      </dgm:t>
    </dgm:pt>
    <dgm:pt modelId="{DF5F6A92-E684-413C-AA19-DFF294667227}" type="sibTrans" cxnId="{91B15AEC-1B16-4D90-9547-83B22EEADA81}">
      <dgm:prSet/>
      <dgm:spPr/>
      <dgm:t>
        <a:bodyPr/>
        <a:lstStyle/>
        <a:p>
          <a:endParaRPr lang="ru-RU"/>
        </a:p>
      </dgm:t>
    </dgm:pt>
    <dgm:pt modelId="{6ACF0862-61ED-4A50-9258-FB1768BE5CF2}">
      <dgm:prSet phldrT="[Текст]" phldr="1"/>
      <dgm:spPr/>
      <dgm:t>
        <a:bodyPr/>
        <a:lstStyle/>
        <a:p>
          <a:endParaRPr lang="ru-RU"/>
        </a:p>
      </dgm:t>
    </dgm:pt>
    <dgm:pt modelId="{47B0DDD9-E2A5-47AB-9610-2EF1D02DB33F}" type="parTrans" cxnId="{86F34933-0DE1-47CE-AAC4-9DAE14D2FB96}">
      <dgm:prSet/>
      <dgm:spPr/>
      <dgm:t>
        <a:bodyPr/>
        <a:lstStyle/>
        <a:p>
          <a:endParaRPr lang="ru-RU"/>
        </a:p>
      </dgm:t>
    </dgm:pt>
    <dgm:pt modelId="{D60E7132-4AA9-4D78-97F2-A87A77C2985F}" type="sibTrans" cxnId="{86F34933-0DE1-47CE-AAC4-9DAE14D2FB96}">
      <dgm:prSet/>
      <dgm:spPr/>
      <dgm:t>
        <a:bodyPr/>
        <a:lstStyle/>
        <a:p>
          <a:endParaRPr lang="ru-RU"/>
        </a:p>
      </dgm:t>
    </dgm:pt>
    <dgm:pt modelId="{4BA062F1-6050-4167-A354-52B0F8F9D63F}">
      <dgm:prSet phldrT="[Текст]"/>
      <dgm:spPr/>
      <dgm:t>
        <a:bodyPr/>
        <a:lstStyle/>
        <a:p>
          <a:r>
            <a:rPr lang="ru-RU" dirty="0"/>
            <a:t>Резервы увеличения производства продукции за счет недопущения перерасхода ресурсов по сравнению с нормами определяются так: сверхплановый расход ресурсов на единицу продукции умножается на фактический объем ее производства в натуральном выражении </a:t>
          </a:r>
          <a:r>
            <a:rPr lang="ru-RU" i="1" dirty="0"/>
            <a:t>(</a:t>
          </a:r>
          <a:r>
            <a:rPr lang="en-US" i="1" dirty="0"/>
            <a:t>VB</a:t>
          </a:r>
          <a:r>
            <a:rPr lang="ru-RU" i="1" dirty="0" err="1"/>
            <a:t>Пф</a:t>
          </a:r>
          <a:r>
            <a:rPr lang="ru-RU" i="1" dirty="0"/>
            <a:t>)</a:t>
          </a:r>
          <a:r>
            <a:rPr lang="ru-RU" dirty="0"/>
            <a:t> и делится на плановую норму расхода </a:t>
          </a:r>
          <a:r>
            <a:rPr lang="ru-RU" i="1" dirty="0"/>
            <a:t>(</a:t>
          </a:r>
          <a:r>
            <a:rPr lang="ru-RU" i="1" dirty="0" err="1"/>
            <a:t>УРпл</a:t>
          </a:r>
          <a:r>
            <a:rPr lang="ru-RU" dirty="0"/>
            <a:t> или умножается на плановый уровень </a:t>
          </a:r>
          <a:r>
            <a:rPr lang="ru-RU" dirty="0" err="1"/>
            <a:t>ресурсоотдачи</a:t>
          </a:r>
          <a:r>
            <a:rPr lang="ru-RU" dirty="0"/>
            <a:t> </a:t>
          </a:r>
          <a:r>
            <a:rPr lang="ru-RU" i="1" dirty="0"/>
            <a:t>(</a:t>
          </a:r>
          <a:r>
            <a:rPr lang="en-US" i="1" dirty="0"/>
            <a:t>RO</a:t>
          </a:r>
          <a:r>
            <a:rPr lang="ru-RU" i="1" dirty="0"/>
            <a:t>):</a:t>
          </a:r>
          <a:r>
            <a:rPr lang="ru-RU" dirty="0"/>
            <a:t> </a:t>
          </a:r>
          <a:r>
            <a:rPr lang="ru-RU" dirty="0" err="1"/>
            <a:t>материалоотдачи</a:t>
          </a:r>
          <a:r>
            <a:rPr lang="ru-RU" dirty="0"/>
            <a:t>, фондоотдачи, производительности труда и т.д.:</a:t>
          </a:r>
        </a:p>
      </dgm:t>
    </dgm:pt>
    <dgm:pt modelId="{B27F3B4B-D906-45C0-8B6C-E47DF6EF7827}" type="parTrans" cxnId="{34D2ADC5-72CB-4015-9FD0-48154D4FAC8E}">
      <dgm:prSet/>
      <dgm:spPr/>
      <dgm:t>
        <a:bodyPr/>
        <a:lstStyle/>
        <a:p>
          <a:endParaRPr lang="ru-RU"/>
        </a:p>
      </dgm:t>
    </dgm:pt>
    <dgm:pt modelId="{5126F66D-3380-4500-97E4-784B34DCF094}" type="sibTrans" cxnId="{34D2ADC5-72CB-4015-9FD0-48154D4FAC8E}">
      <dgm:prSet/>
      <dgm:spPr/>
      <dgm:t>
        <a:bodyPr/>
        <a:lstStyle/>
        <a:p>
          <a:endParaRPr lang="ru-RU"/>
        </a:p>
      </dgm:t>
    </dgm:pt>
    <dgm:pt modelId="{C8C9DEBA-54B5-4627-BDD8-11811D04B8EA}">
      <dgm:prSet phldrT="[Текст]" custT="1"/>
      <dgm:spPr>
        <a:blipFill>
          <a:blip xmlns:r="http://schemas.openxmlformats.org/officeDocument/2006/relationships" r:embed="rId1"/>
          <a:stretch>
            <a:fillRect b="-5495"/>
          </a:stretch>
        </a:blipFill>
      </dgm:spPr>
      <dgm:t>
        <a:bodyPr/>
        <a:lstStyle/>
        <a:p>
          <a:r>
            <a:rPr lang="x-none">
              <a:noFill/>
            </a:rPr>
            <a:t> </a:t>
          </a:r>
        </a:p>
      </dgm:t>
    </dgm:pt>
    <dgm:pt modelId="{7E8BA1EC-7D7B-4DB9-A2A0-DFB03E7842FA}" type="parTrans" cxnId="{3076A10A-13B6-4FD3-B04D-93B76700FDE7}">
      <dgm:prSet/>
      <dgm:spPr/>
      <dgm:t>
        <a:bodyPr/>
        <a:lstStyle/>
        <a:p>
          <a:endParaRPr lang="ru-RU"/>
        </a:p>
      </dgm:t>
    </dgm:pt>
    <dgm:pt modelId="{E3B63154-B96B-4D15-9EB2-9C3EF77960A6}" type="sibTrans" cxnId="{3076A10A-13B6-4FD3-B04D-93B76700FDE7}">
      <dgm:prSet/>
      <dgm:spPr/>
      <dgm:t>
        <a:bodyPr/>
        <a:lstStyle/>
        <a:p>
          <a:endParaRPr lang="ru-RU"/>
        </a:p>
      </dgm:t>
    </dgm:pt>
    <dgm:pt modelId="{B95F2738-4E6F-4A4F-B763-4D3646EB4B38}" type="pres">
      <dgm:prSet presAssocID="{B5A98284-770B-4E8F-AEAF-5EFDEA5BF4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B1F2D3-51E4-4261-9BF0-595F5C298EBF}" type="pres">
      <dgm:prSet presAssocID="{289278B4-04A5-4896-9E00-2ECA1777265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61ECF-69AC-4727-838D-C0E6890F95EA}" type="pres">
      <dgm:prSet presAssocID="{289278B4-04A5-4896-9E00-2ECA1777265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922497-CF85-4C90-BA04-B9E617FEC53B}" type="pres">
      <dgm:prSet presAssocID="{4BA062F1-6050-4167-A354-52B0F8F9D63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825C2D-4710-4075-A96D-ECAA7327B6C2}" type="pres">
      <dgm:prSet presAssocID="{4BA062F1-6050-4167-A354-52B0F8F9D63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F34933-0DE1-47CE-AAC4-9DAE14D2FB96}" srcId="{289278B4-04A5-4896-9E00-2ECA1777265A}" destId="{6ACF0862-61ED-4A50-9258-FB1768BE5CF2}" srcOrd="0" destOrd="0" parTransId="{47B0DDD9-E2A5-47AB-9610-2EF1D02DB33F}" sibTransId="{D60E7132-4AA9-4D78-97F2-A87A77C2985F}"/>
    <dgm:cxn modelId="{807B27B1-D3A8-4545-AEAB-2E8F77F0555E}" type="presOf" srcId="{289278B4-04A5-4896-9E00-2ECA1777265A}" destId="{A2B1F2D3-51E4-4261-9BF0-595F5C298EBF}" srcOrd="0" destOrd="0" presId="urn:microsoft.com/office/officeart/2005/8/layout/vList2"/>
    <dgm:cxn modelId="{D0D9C900-9DE4-46F0-83E4-A74AC0F88886}" type="presOf" srcId="{C8C9DEBA-54B5-4627-BDD8-11811D04B8EA}" destId="{5D825C2D-4710-4075-A96D-ECAA7327B6C2}" srcOrd="0" destOrd="0" presId="urn:microsoft.com/office/officeart/2005/8/layout/vList2"/>
    <dgm:cxn modelId="{E2977E68-C3CD-40B3-81F8-C257B12FD01D}" type="presOf" srcId="{4BA062F1-6050-4167-A354-52B0F8F9D63F}" destId="{0E922497-CF85-4C90-BA04-B9E617FEC53B}" srcOrd="0" destOrd="0" presId="urn:microsoft.com/office/officeart/2005/8/layout/vList2"/>
    <dgm:cxn modelId="{34D2ADC5-72CB-4015-9FD0-48154D4FAC8E}" srcId="{B5A98284-770B-4E8F-AEAF-5EFDEA5BF435}" destId="{4BA062F1-6050-4167-A354-52B0F8F9D63F}" srcOrd="1" destOrd="0" parTransId="{B27F3B4B-D906-45C0-8B6C-E47DF6EF7827}" sibTransId="{5126F66D-3380-4500-97E4-784B34DCF094}"/>
    <dgm:cxn modelId="{91B15AEC-1B16-4D90-9547-83B22EEADA81}" srcId="{B5A98284-770B-4E8F-AEAF-5EFDEA5BF435}" destId="{289278B4-04A5-4896-9E00-2ECA1777265A}" srcOrd="0" destOrd="0" parTransId="{D8C3584F-BDF8-442D-AF1D-0DCF16F0B034}" sibTransId="{DF5F6A92-E684-413C-AA19-DFF294667227}"/>
    <dgm:cxn modelId="{D8CF5BBC-B63A-4A00-9ABE-C65794B296D0}" type="presOf" srcId="{B5A98284-770B-4E8F-AEAF-5EFDEA5BF435}" destId="{B95F2738-4E6F-4A4F-B763-4D3646EB4B38}" srcOrd="0" destOrd="0" presId="urn:microsoft.com/office/officeart/2005/8/layout/vList2"/>
    <dgm:cxn modelId="{D3DD85EA-1720-4DAA-A744-A654AB9F908E}" type="presOf" srcId="{6ACF0862-61ED-4A50-9258-FB1768BE5CF2}" destId="{4F961ECF-69AC-4727-838D-C0E6890F95EA}" srcOrd="0" destOrd="0" presId="urn:microsoft.com/office/officeart/2005/8/layout/vList2"/>
    <dgm:cxn modelId="{3076A10A-13B6-4FD3-B04D-93B76700FDE7}" srcId="{4BA062F1-6050-4167-A354-52B0F8F9D63F}" destId="{C8C9DEBA-54B5-4627-BDD8-11811D04B8EA}" srcOrd="0" destOrd="0" parTransId="{7E8BA1EC-7D7B-4DB9-A2A0-DFB03E7842FA}" sibTransId="{E3B63154-B96B-4D15-9EB2-9C3EF77960A6}"/>
    <dgm:cxn modelId="{640A8C96-DE73-415C-9F4F-CDCED258D7CA}" type="presParOf" srcId="{B95F2738-4E6F-4A4F-B763-4D3646EB4B38}" destId="{A2B1F2D3-51E4-4261-9BF0-595F5C298EBF}" srcOrd="0" destOrd="0" presId="urn:microsoft.com/office/officeart/2005/8/layout/vList2"/>
    <dgm:cxn modelId="{1DEF60AB-47CB-4B5F-83D2-4E7A226A8E1F}" type="presParOf" srcId="{B95F2738-4E6F-4A4F-B763-4D3646EB4B38}" destId="{4F961ECF-69AC-4727-838D-C0E6890F95EA}" srcOrd="1" destOrd="0" presId="urn:microsoft.com/office/officeart/2005/8/layout/vList2"/>
    <dgm:cxn modelId="{002F176B-66D3-4B4A-8FED-C36A20D926E5}" type="presParOf" srcId="{B95F2738-4E6F-4A4F-B763-4D3646EB4B38}" destId="{0E922497-CF85-4C90-BA04-B9E617FEC53B}" srcOrd="2" destOrd="0" presId="urn:microsoft.com/office/officeart/2005/8/layout/vList2"/>
    <dgm:cxn modelId="{F2B49C24-8DEC-4038-945A-E49F3CDC4BB6}" type="presParOf" srcId="{B95F2738-4E6F-4A4F-B763-4D3646EB4B38}" destId="{5D825C2D-4710-4075-A96D-ECAA7327B6C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EEE4CCB5-1555-4610-97D6-4BA308304EBD}" type="doc">
      <dgm:prSet loTypeId="urn:microsoft.com/office/officeart/2005/8/layout/vList2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007AD827-AFC1-453D-BF9F-418920B700AC}">
      <dgm:prSet phldrT="[Текст]"/>
      <dgm:spPr/>
      <dgm:t>
        <a:bodyPr/>
        <a:lstStyle/>
        <a:p>
          <a:r>
            <a:rPr lang="ru-RU" dirty="0"/>
            <a:t>Например, для получения единицы продукции фактически затрачено 22 кг сырья при норме 20, фактический же объем производства продукции 400 000 ед. Отсюда видно, что перерасход ресурсов на единицу продукции составляет 2 кг (22-20), а на весь объем производства - 800 т (2 х 400000), в результате чего получено продукции на 40 000 ед. меньше по сравнению с планом. Это неиспользованный резерв предприятия. Его можно определить и другим способом, умножив количество перерасходованного сырья на плановую </a:t>
          </a:r>
          <a:r>
            <a:rPr lang="ru-RU" dirty="0" err="1"/>
            <a:t>ресурсоотдачу</a:t>
          </a:r>
          <a:r>
            <a:rPr lang="ru-RU" dirty="0"/>
            <a:t> (</a:t>
          </a:r>
          <a:r>
            <a:rPr lang="ru-RU" dirty="0" err="1"/>
            <a:t>материалоотдачу</a:t>
          </a:r>
          <a:r>
            <a:rPr lang="ru-RU" dirty="0"/>
            <a:t>): 800т х 50 = 40000 ед.</a:t>
          </a:r>
        </a:p>
      </dgm:t>
    </dgm:pt>
    <dgm:pt modelId="{4EF1A012-6A4D-47B2-BA61-AF8C62F769AB}" type="parTrans" cxnId="{2500D84D-D43C-4D6A-B6EE-9A5555949150}">
      <dgm:prSet/>
      <dgm:spPr/>
      <dgm:t>
        <a:bodyPr/>
        <a:lstStyle/>
        <a:p>
          <a:endParaRPr lang="ru-RU"/>
        </a:p>
      </dgm:t>
    </dgm:pt>
    <dgm:pt modelId="{D6E9DEC6-0930-4024-86E8-06E5FD945784}" type="sibTrans" cxnId="{2500D84D-D43C-4D6A-B6EE-9A5555949150}">
      <dgm:prSet/>
      <dgm:spPr/>
      <dgm:t>
        <a:bodyPr/>
        <a:lstStyle/>
        <a:p>
          <a:endParaRPr lang="ru-RU"/>
        </a:p>
      </dgm:t>
    </dgm:pt>
    <dgm:pt modelId="{9AD0267A-C755-4F9F-B02C-4A2CCEC9BB46}">
      <dgm:prSet phldrT="[Текст]" phldr="1"/>
      <dgm:spPr/>
      <dgm:t>
        <a:bodyPr/>
        <a:lstStyle/>
        <a:p>
          <a:endParaRPr lang="ru-RU"/>
        </a:p>
      </dgm:t>
    </dgm:pt>
    <dgm:pt modelId="{8CC6E3E3-ED72-4587-B51E-47630CA113B1}" type="parTrans" cxnId="{AE860094-CDD5-4020-A2F7-0459D8CF573D}">
      <dgm:prSet/>
      <dgm:spPr/>
      <dgm:t>
        <a:bodyPr/>
        <a:lstStyle/>
        <a:p>
          <a:endParaRPr lang="ru-RU"/>
        </a:p>
      </dgm:t>
    </dgm:pt>
    <dgm:pt modelId="{88204207-52AC-4082-B585-911C4E82D180}" type="sibTrans" cxnId="{AE860094-CDD5-4020-A2F7-0459D8CF573D}">
      <dgm:prSet/>
      <dgm:spPr/>
      <dgm:t>
        <a:bodyPr/>
        <a:lstStyle/>
        <a:p>
          <a:endParaRPr lang="ru-RU"/>
        </a:p>
      </dgm:t>
    </dgm:pt>
    <dgm:pt modelId="{6FED3822-84C9-48C6-85EF-77CB029EAD97}">
      <dgm:prSet phldrT="[Текст]"/>
      <dgm:spPr/>
      <dgm:t>
        <a:bodyPr/>
        <a:lstStyle/>
        <a:p>
          <a:r>
            <a:rPr lang="ru-RU" dirty="0"/>
            <a:t>Аналогичным образом определяется резерв увеличения выпуска продукции за счет уменьшения затрат ресурсов на единицу продукции в связи с внедрением достижений науки и передового опыта: резерв уменьшения удельных затрат ресурсов умножается на фактический выпуск продукции и делится на возможный удельный расход ресурсов на единицу продукции с учетом выявленного резерва его снижения, или умножается</a:t>
          </a:r>
          <a:r>
            <a:rPr lang="ru-RU" b="1" dirty="0"/>
            <a:t> </a:t>
          </a:r>
          <a:r>
            <a:rPr lang="ru-RU" dirty="0"/>
            <a:t>на</a:t>
          </a:r>
          <a:r>
            <a:rPr lang="ru-RU" b="1" dirty="0"/>
            <a:t> </a:t>
          </a:r>
          <a:r>
            <a:rPr lang="ru-RU" dirty="0"/>
            <a:t>возможный уровень </a:t>
          </a:r>
          <a:r>
            <a:rPr lang="ru-RU" dirty="0" err="1"/>
            <a:t>ресурсоотдачи</a:t>
          </a:r>
          <a:r>
            <a:rPr lang="ru-RU" dirty="0"/>
            <a:t>:</a:t>
          </a:r>
        </a:p>
      </dgm:t>
    </dgm:pt>
    <dgm:pt modelId="{711CFE12-64D2-4226-BEB5-744B84591E0B}" type="parTrans" cxnId="{46B69675-7653-4D25-A6F4-5A37D80F4C41}">
      <dgm:prSet/>
      <dgm:spPr/>
      <dgm:t>
        <a:bodyPr/>
        <a:lstStyle/>
        <a:p>
          <a:endParaRPr lang="ru-RU"/>
        </a:p>
      </dgm:t>
    </dgm:pt>
    <dgm:pt modelId="{7264CF90-89C0-44A9-B372-64595682EC6E}" type="sibTrans" cxnId="{46B69675-7653-4D25-A6F4-5A37D80F4C41}">
      <dgm:prSet/>
      <dgm:spPr/>
      <dgm:t>
        <a:bodyPr/>
        <a:lstStyle/>
        <a:p>
          <a:endParaRPr lang="ru-RU"/>
        </a:p>
      </dgm:t>
    </dgm:pt>
    <dgm:pt modelId="{4D8C9579-5EA0-459B-B13C-374EE4294A45}">
      <dgm:prSet phldrT="[Текст]" custT="1"/>
      <dgm:spPr>
        <a:blipFill>
          <a:blip xmlns:r="http://schemas.openxmlformats.org/officeDocument/2006/relationships" r:embed="rId1"/>
          <a:stretch>
            <a:fillRect b="-5556"/>
          </a:stretch>
        </a:blipFill>
      </dgm:spPr>
      <dgm:t>
        <a:bodyPr/>
        <a:lstStyle/>
        <a:p>
          <a:r>
            <a:rPr lang="x-none">
              <a:noFill/>
            </a:rPr>
            <a:t> </a:t>
          </a:r>
        </a:p>
      </dgm:t>
    </dgm:pt>
    <dgm:pt modelId="{DAFAF48A-3030-40D6-AD24-24914C768130}" type="parTrans" cxnId="{B2F1959A-433F-4030-AC32-B0FCAEF49163}">
      <dgm:prSet/>
      <dgm:spPr/>
      <dgm:t>
        <a:bodyPr/>
        <a:lstStyle/>
        <a:p>
          <a:endParaRPr lang="ru-RU"/>
        </a:p>
      </dgm:t>
    </dgm:pt>
    <dgm:pt modelId="{E9A9CC7F-F7C6-4909-ABB1-F91B23928713}" type="sibTrans" cxnId="{B2F1959A-433F-4030-AC32-B0FCAEF49163}">
      <dgm:prSet/>
      <dgm:spPr/>
      <dgm:t>
        <a:bodyPr/>
        <a:lstStyle/>
        <a:p>
          <a:endParaRPr lang="ru-RU"/>
        </a:p>
      </dgm:t>
    </dgm:pt>
    <dgm:pt modelId="{F00CA91C-EC3B-4FED-A117-C58191A80715}" type="pres">
      <dgm:prSet presAssocID="{EEE4CCB5-1555-4610-97D6-4BA308304EB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3CBED8-F76C-4DCA-9473-561CF2F41AD1}" type="pres">
      <dgm:prSet presAssocID="{007AD827-AFC1-453D-BF9F-418920B700A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93DBEC-220C-40C3-92B5-E5B08E65BC51}" type="pres">
      <dgm:prSet presAssocID="{007AD827-AFC1-453D-BF9F-418920B700A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C0C6AF-A3C9-4108-826D-017F98F9F3D3}" type="pres">
      <dgm:prSet presAssocID="{6FED3822-84C9-48C6-85EF-77CB029EAD9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74E5E-B9E4-452D-80A6-22BCA66A1DF0}" type="pres">
      <dgm:prSet presAssocID="{6FED3822-84C9-48C6-85EF-77CB029EAD9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F05C54-CB41-42CE-B8F3-234343B64454}" type="presOf" srcId="{007AD827-AFC1-453D-BF9F-418920B700AC}" destId="{D83CBED8-F76C-4DCA-9473-561CF2F41AD1}" srcOrd="0" destOrd="0" presId="urn:microsoft.com/office/officeart/2005/8/layout/vList2"/>
    <dgm:cxn modelId="{46B69675-7653-4D25-A6F4-5A37D80F4C41}" srcId="{EEE4CCB5-1555-4610-97D6-4BA308304EBD}" destId="{6FED3822-84C9-48C6-85EF-77CB029EAD97}" srcOrd="1" destOrd="0" parTransId="{711CFE12-64D2-4226-BEB5-744B84591E0B}" sibTransId="{7264CF90-89C0-44A9-B372-64595682EC6E}"/>
    <dgm:cxn modelId="{535A952E-51B5-4F43-BFC1-CC151EAAEB11}" type="presOf" srcId="{6FED3822-84C9-48C6-85EF-77CB029EAD97}" destId="{AAC0C6AF-A3C9-4108-826D-017F98F9F3D3}" srcOrd="0" destOrd="0" presId="urn:microsoft.com/office/officeart/2005/8/layout/vList2"/>
    <dgm:cxn modelId="{AE860094-CDD5-4020-A2F7-0459D8CF573D}" srcId="{007AD827-AFC1-453D-BF9F-418920B700AC}" destId="{9AD0267A-C755-4F9F-B02C-4A2CCEC9BB46}" srcOrd="0" destOrd="0" parTransId="{8CC6E3E3-ED72-4587-B51E-47630CA113B1}" sibTransId="{88204207-52AC-4082-B585-911C4E82D180}"/>
    <dgm:cxn modelId="{00BA1724-E065-4A0F-8EC9-19A2CDEFBBD8}" type="presOf" srcId="{EEE4CCB5-1555-4610-97D6-4BA308304EBD}" destId="{F00CA91C-EC3B-4FED-A117-C58191A80715}" srcOrd="0" destOrd="0" presId="urn:microsoft.com/office/officeart/2005/8/layout/vList2"/>
    <dgm:cxn modelId="{B2F1959A-433F-4030-AC32-B0FCAEF49163}" srcId="{6FED3822-84C9-48C6-85EF-77CB029EAD97}" destId="{4D8C9579-5EA0-459B-B13C-374EE4294A45}" srcOrd="0" destOrd="0" parTransId="{DAFAF48A-3030-40D6-AD24-24914C768130}" sibTransId="{E9A9CC7F-F7C6-4909-ABB1-F91B23928713}"/>
    <dgm:cxn modelId="{A29A1FEF-74E3-46A8-893E-4D17EF813D6C}" type="presOf" srcId="{4D8C9579-5EA0-459B-B13C-374EE4294A45}" destId="{79E74E5E-B9E4-452D-80A6-22BCA66A1DF0}" srcOrd="0" destOrd="0" presId="urn:microsoft.com/office/officeart/2005/8/layout/vList2"/>
    <dgm:cxn modelId="{942C27CC-F145-4920-917C-4DF68FB9BE4A}" type="presOf" srcId="{9AD0267A-C755-4F9F-B02C-4A2CCEC9BB46}" destId="{2893DBEC-220C-40C3-92B5-E5B08E65BC51}" srcOrd="0" destOrd="0" presId="urn:microsoft.com/office/officeart/2005/8/layout/vList2"/>
    <dgm:cxn modelId="{2500D84D-D43C-4D6A-B6EE-9A5555949150}" srcId="{EEE4CCB5-1555-4610-97D6-4BA308304EBD}" destId="{007AD827-AFC1-453D-BF9F-418920B700AC}" srcOrd="0" destOrd="0" parTransId="{4EF1A012-6A4D-47B2-BA61-AF8C62F769AB}" sibTransId="{D6E9DEC6-0930-4024-86E8-06E5FD945784}"/>
    <dgm:cxn modelId="{D9CBB23C-9AA6-407C-84D8-111A35C24F5C}" type="presParOf" srcId="{F00CA91C-EC3B-4FED-A117-C58191A80715}" destId="{D83CBED8-F76C-4DCA-9473-561CF2F41AD1}" srcOrd="0" destOrd="0" presId="urn:microsoft.com/office/officeart/2005/8/layout/vList2"/>
    <dgm:cxn modelId="{2C56D4F9-9C70-4E56-950D-7080D296868E}" type="presParOf" srcId="{F00CA91C-EC3B-4FED-A117-C58191A80715}" destId="{2893DBEC-220C-40C3-92B5-E5B08E65BC51}" srcOrd="1" destOrd="0" presId="urn:microsoft.com/office/officeart/2005/8/layout/vList2"/>
    <dgm:cxn modelId="{C0BAADC1-586D-44A3-982C-42D1955723E5}" type="presParOf" srcId="{F00CA91C-EC3B-4FED-A117-C58191A80715}" destId="{AAC0C6AF-A3C9-4108-826D-017F98F9F3D3}" srcOrd="2" destOrd="0" presId="urn:microsoft.com/office/officeart/2005/8/layout/vList2"/>
    <dgm:cxn modelId="{3E13DE2E-CD6F-4928-AD90-16E7EE61C123}" type="presParOf" srcId="{F00CA91C-EC3B-4FED-A117-C58191A80715}" destId="{79E74E5E-B9E4-452D-80A6-22BCA66A1DF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51.xml><?xml version="1.0" encoding="utf-8"?>
<dgm:dataModel xmlns:dgm="http://schemas.openxmlformats.org/drawingml/2006/diagram" xmlns:a="http://schemas.openxmlformats.org/drawingml/2006/main">
  <dgm:ptLst>
    <dgm:pt modelId="{B5A98284-770B-4E8F-AEAF-5EFDEA5BF435}" type="doc">
      <dgm:prSet loTypeId="urn:microsoft.com/office/officeart/2005/8/layout/vList2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289278B4-04A5-4896-9E00-2ECA1777265A}">
      <dgm:prSet phldrT="[Текст]"/>
      <dgm:spPr/>
      <dgm:t>
        <a:bodyPr/>
        <a:lstStyle/>
        <a:p>
          <a:r>
            <a:rPr lang="ru-RU" dirty="0"/>
            <a:t>Применяется для подсчета величины резервов интенсивного характера, когда потери ресурсов или возможная их экономия определяются в сравнении с плановыми нормами или с их затратами на единицу продукции на ведущих предприятиях. </a:t>
          </a:r>
        </a:p>
      </dgm:t>
    </dgm:pt>
    <dgm:pt modelId="{D8C3584F-BDF8-442D-AF1D-0DCF16F0B034}" type="parTrans" cxnId="{91B15AEC-1B16-4D90-9547-83B22EEADA81}">
      <dgm:prSet/>
      <dgm:spPr/>
      <dgm:t>
        <a:bodyPr/>
        <a:lstStyle/>
        <a:p>
          <a:endParaRPr lang="ru-RU"/>
        </a:p>
      </dgm:t>
    </dgm:pt>
    <dgm:pt modelId="{DF5F6A92-E684-413C-AA19-DFF294667227}" type="sibTrans" cxnId="{91B15AEC-1B16-4D90-9547-83B22EEADA81}">
      <dgm:prSet/>
      <dgm:spPr/>
      <dgm:t>
        <a:bodyPr/>
        <a:lstStyle/>
        <a:p>
          <a:endParaRPr lang="ru-RU"/>
        </a:p>
      </dgm:t>
    </dgm:pt>
    <dgm:pt modelId="{6ACF0862-61ED-4A50-9258-FB1768BE5CF2}">
      <dgm:prSet phldrT="[Текст]" phldr="1"/>
      <dgm:spPr/>
      <dgm:t>
        <a:bodyPr/>
        <a:lstStyle/>
        <a:p>
          <a:endParaRPr lang="ru-RU"/>
        </a:p>
      </dgm:t>
    </dgm:pt>
    <dgm:pt modelId="{47B0DDD9-E2A5-47AB-9610-2EF1D02DB33F}" type="parTrans" cxnId="{86F34933-0DE1-47CE-AAC4-9DAE14D2FB96}">
      <dgm:prSet/>
      <dgm:spPr/>
      <dgm:t>
        <a:bodyPr/>
        <a:lstStyle/>
        <a:p>
          <a:endParaRPr lang="ru-RU"/>
        </a:p>
      </dgm:t>
    </dgm:pt>
    <dgm:pt modelId="{D60E7132-4AA9-4D78-97F2-A87A77C2985F}" type="sibTrans" cxnId="{86F34933-0DE1-47CE-AAC4-9DAE14D2FB96}">
      <dgm:prSet/>
      <dgm:spPr/>
      <dgm:t>
        <a:bodyPr/>
        <a:lstStyle/>
        <a:p>
          <a:endParaRPr lang="ru-RU"/>
        </a:p>
      </dgm:t>
    </dgm:pt>
    <dgm:pt modelId="{4BA062F1-6050-4167-A354-52B0F8F9D63F}">
      <dgm:prSet phldrT="[Текст]"/>
      <dgm:spPr/>
      <dgm:t>
        <a:bodyPr/>
        <a:lstStyle/>
        <a:p>
          <a:r>
            <a:rPr lang="ru-RU" dirty="0"/>
            <a:t>Резервы увеличения производства продукции за счет недопущения перерасхода ресурсов по сравнению с нормами определяются так: сверхплановый расход ресурсов на единицу продукции умножается на фактический объем ее производства в натуральном выражении </a:t>
          </a:r>
          <a:r>
            <a:rPr lang="ru-RU" i="1" dirty="0"/>
            <a:t>(</a:t>
          </a:r>
          <a:r>
            <a:rPr lang="en-US" i="1" dirty="0"/>
            <a:t>VB</a:t>
          </a:r>
          <a:r>
            <a:rPr lang="ru-RU" i="1" dirty="0" err="1"/>
            <a:t>Пф</a:t>
          </a:r>
          <a:r>
            <a:rPr lang="ru-RU" i="1" dirty="0"/>
            <a:t>)</a:t>
          </a:r>
          <a:r>
            <a:rPr lang="ru-RU" dirty="0"/>
            <a:t> и делится на плановую норму расхода </a:t>
          </a:r>
          <a:r>
            <a:rPr lang="ru-RU" i="1" dirty="0"/>
            <a:t>(</a:t>
          </a:r>
          <a:r>
            <a:rPr lang="ru-RU" i="1" dirty="0" err="1"/>
            <a:t>УРпл</a:t>
          </a:r>
          <a:r>
            <a:rPr lang="ru-RU" dirty="0"/>
            <a:t> или умножается на плановый уровень </a:t>
          </a:r>
          <a:r>
            <a:rPr lang="ru-RU" dirty="0" err="1"/>
            <a:t>ресурсоотдачи</a:t>
          </a:r>
          <a:r>
            <a:rPr lang="ru-RU" dirty="0"/>
            <a:t> </a:t>
          </a:r>
          <a:r>
            <a:rPr lang="ru-RU" i="1" dirty="0"/>
            <a:t>(</a:t>
          </a:r>
          <a:r>
            <a:rPr lang="en-US" i="1" dirty="0"/>
            <a:t>RO</a:t>
          </a:r>
          <a:r>
            <a:rPr lang="ru-RU" i="1" dirty="0"/>
            <a:t>):</a:t>
          </a:r>
          <a:r>
            <a:rPr lang="ru-RU" dirty="0"/>
            <a:t> </a:t>
          </a:r>
          <a:r>
            <a:rPr lang="ru-RU" dirty="0" err="1"/>
            <a:t>материалоотдачи</a:t>
          </a:r>
          <a:r>
            <a:rPr lang="ru-RU" dirty="0"/>
            <a:t>, фондоотдачи, производительности труда и т.д.:</a:t>
          </a:r>
        </a:p>
      </dgm:t>
    </dgm:pt>
    <dgm:pt modelId="{B27F3B4B-D906-45C0-8B6C-E47DF6EF7827}" type="parTrans" cxnId="{34D2ADC5-72CB-4015-9FD0-48154D4FAC8E}">
      <dgm:prSet/>
      <dgm:spPr/>
      <dgm:t>
        <a:bodyPr/>
        <a:lstStyle/>
        <a:p>
          <a:endParaRPr lang="ru-RU"/>
        </a:p>
      </dgm:t>
    </dgm:pt>
    <dgm:pt modelId="{5126F66D-3380-4500-97E4-784B34DCF094}" type="sibTrans" cxnId="{34D2ADC5-72CB-4015-9FD0-48154D4FAC8E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C8C9DEBA-54B5-4627-BDD8-11811D04B8EA}">
          <dgm:prSet phldrT="[Текст]" custT="1"/>
          <dgm:spPr/>
          <dgm:t>
            <a:bodyPr/>
            <a:lstStyle/>
            <a:p>
              <a14:m>
                <m:oMath xmlns:m="http://schemas.openxmlformats.org/officeDocument/2006/math">
                  <m:r>
                    <a:rPr lang="ru-RU" sz="2000" b="0" i="1" smtClean="0">
                      <a:latin typeface="Cambria Math" panose="02040503050406030204" pitchFamily="18" charset="0"/>
                    </a:rPr>
                    <m:t>Р</m:t>
                  </m:r>
                  <m:r>
                    <a:rPr lang="ru-RU" sz="2000" b="0" i="1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m:t>↑ВП=</m:t>
                  </m:r>
                  <m:f>
                    <m:fPr>
                      <m:ctrlP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</m:ctrlPr>
                    </m:fPr>
                    <m:num>
                      <m:sSub>
                        <m:sSubPr>
                          <m:ctrlP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УР</m:t>
                                  </m:r>
                                </m:e>
                                <m:sub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ф</m:t>
                                  </m:r>
                                </m:sub>
                              </m:sSub>
                              <m: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УР</m:t>
                                  </m:r>
                                </m:e>
                                <m:sub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пл</m:t>
                                  </m:r>
                                </m:sub>
                              </m:sSub>
                            </m:e>
                          </m:d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ВП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ф</m:t>
                          </m:r>
                        </m:sub>
                      </m:sSub>
                    </m:num>
                    <m:den>
                      <m:sSub>
                        <m:sSubPr>
                          <m:ctrlP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УР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пл</m:t>
                          </m:r>
                        </m:sub>
                      </m:sSub>
                    </m:den>
                  </m:f>
                </m:oMath>
              </a14:m>
              <a:r>
                <a:rPr lang="ru-RU" sz="2000" dirty="0"/>
                <a:t>   или  </a:t>
              </a:r>
              <a14:m>
                <m:oMath xmlns:m="http://schemas.openxmlformats.org/officeDocument/2006/math">
                  <m:r>
                    <a:rPr lang="ru-RU" sz="2000" b="0" i="1" smtClean="0">
                      <a:latin typeface="Cambria Math" panose="02040503050406030204" pitchFamily="18" charset="0"/>
                    </a:rPr>
                    <m:t>Р</m:t>
                  </m:r>
                  <m:r>
                    <a:rPr lang="ru-RU" sz="2000" b="0" i="1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m:t>↑ВП=</m:t>
                  </m:r>
                  <m:d>
                    <m:dPr>
                      <m:ctrlP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</m:ctrlPr>
                    </m:dPr>
                    <m:e>
                      <m:sSub>
                        <m:sSubPr>
                          <m:ctrlP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УР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ф</m:t>
                          </m:r>
                        </m:sub>
                      </m:sSub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УР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пл</m:t>
                          </m:r>
                        </m:sub>
                      </m:sSub>
                    </m:e>
                  </m:d>
                  <m:r>
                    <a:rPr lang="ru-RU" sz="2000" b="0" i="1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m:t>×</m:t>
                  </m:r>
                  <m:sSub>
                    <m:sSubPr>
                      <m:ctrlP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ВП</m:t>
                      </m:r>
                    </m:e>
                    <m:sub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ф</m:t>
                      </m:r>
                    </m:sub>
                  </m:sSub>
                  <m:r>
                    <a:rPr lang="ru-RU" sz="2000" b="0" i="1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m:t>×</m:t>
                  </m:r>
                  <m:sSub>
                    <m:sSubPr>
                      <m:ctrlP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𝑅𝑂</m:t>
                      </m:r>
                    </m:e>
                    <m:sub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пл</m:t>
                      </m:r>
                    </m:sub>
                  </m:sSub>
                </m:oMath>
              </a14:m>
              <a:endParaRPr lang="ru-RU" sz="2000" dirty="0"/>
            </a:p>
          </dgm:t>
        </dgm:pt>
      </mc:Choice>
      <mc:Fallback xmlns="">
        <dgm:pt modelId="{C8C9DEBA-54B5-4627-BDD8-11811D04B8EA}">
          <dgm:prSet phldrT="[Текст]" custT="1"/>
          <dgm:spPr/>
          <dgm:t>
            <a:bodyPr/>
            <a:lstStyle/>
            <a:p>
              <a:r>
                <a:rPr lang="ru-RU" sz="2000" b="0" i="0" smtClean="0">
                  <a:latin typeface="Cambria Math" panose="02040503050406030204" pitchFamily="18" charset="0"/>
                </a:rPr>
                <a:t>Р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↑ВП=〖(〖УР〗_ф−〖УР〗_пл )×</a:t>
              </a:r>
              <a:r>
                <a:rPr lang="en-US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𝑉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ВП〗_ф/〖УР〗_пл </a:t>
              </a:r>
              <a:r>
                <a:rPr lang="ru-RU" sz="2000" dirty="0" smtClean="0"/>
                <a:t>   или  </a:t>
              </a:r>
              <a:r>
                <a:rPr lang="ru-RU" sz="2000" b="0" i="0" smtClean="0">
                  <a:latin typeface="Cambria Math" panose="02040503050406030204" pitchFamily="18" charset="0"/>
                </a:rPr>
                <a:t>Р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↑ВП=(〖УР〗_ф−〖УР〗_пл )×〖</a:t>
              </a:r>
              <a:r>
                <a:rPr lang="en-US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𝑉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ВП〗_ф×〖</a:t>
              </a:r>
              <a:r>
                <a:rPr lang="en-US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𝑅𝑂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〗_пл</a:t>
              </a:r>
              <a:endParaRPr lang="ru-RU" sz="2000" dirty="0"/>
            </a:p>
          </dgm:t>
        </dgm:pt>
      </mc:Fallback>
    </mc:AlternateContent>
    <dgm:pt modelId="{7E8BA1EC-7D7B-4DB9-A2A0-DFB03E7842FA}" type="parTrans" cxnId="{3076A10A-13B6-4FD3-B04D-93B76700FDE7}">
      <dgm:prSet/>
      <dgm:spPr/>
      <dgm:t>
        <a:bodyPr/>
        <a:lstStyle/>
        <a:p>
          <a:endParaRPr lang="ru-RU"/>
        </a:p>
      </dgm:t>
    </dgm:pt>
    <dgm:pt modelId="{E3B63154-B96B-4D15-9EB2-9C3EF77960A6}" type="sibTrans" cxnId="{3076A10A-13B6-4FD3-B04D-93B76700FDE7}">
      <dgm:prSet/>
      <dgm:spPr/>
      <dgm:t>
        <a:bodyPr/>
        <a:lstStyle/>
        <a:p>
          <a:endParaRPr lang="ru-RU"/>
        </a:p>
      </dgm:t>
    </dgm:pt>
    <dgm:pt modelId="{B95F2738-4E6F-4A4F-B763-4D3646EB4B38}" type="pres">
      <dgm:prSet presAssocID="{B5A98284-770B-4E8F-AEAF-5EFDEA5BF435}" presName="linear" presStyleCnt="0">
        <dgm:presLayoutVars>
          <dgm:animLvl val="lvl"/>
          <dgm:resizeHandles val="exact"/>
        </dgm:presLayoutVars>
      </dgm:prSet>
      <dgm:spPr/>
    </dgm:pt>
    <dgm:pt modelId="{A2B1F2D3-51E4-4261-9BF0-595F5C298EBF}" type="pres">
      <dgm:prSet presAssocID="{289278B4-04A5-4896-9E00-2ECA1777265A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F961ECF-69AC-4727-838D-C0E6890F95EA}" type="pres">
      <dgm:prSet presAssocID="{289278B4-04A5-4896-9E00-2ECA1777265A}" presName="childText" presStyleLbl="revTx" presStyleIdx="0" presStyleCnt="2">
        <dgm:presLayoutVars>
          <dgm:bulletEnabled val="1"/>
        </dgm:presLayoutVars>
      </dgm:prSet>
      <dgm:spPr/>
    </dgm:pt>
    <dgm:pt modelId="{0E922497-CF85-4C90-BA04-B9E617FEC53B}" type="pres">
      <dgm:prSet presAssocID="{4BA062F1-6050-4167-A354-52B0F8F9D63F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D825C2D-4710-4075-A96D-ECAA7327B6C2}" type="pres">
      <dgm:prSet presAssocID="{4BA062F1-6050-4167-A354-52B0F8F9D63F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D0D9C900-9DE4-46F0-83E4-A74AC0F88886}" type="presOf" srcId="{C8C9DEBA-54B5-4627-BDD8-11811D04B8EA}" destId="{5D825C2D-4710-4075-A96D-ECAA7327B6C2}" srcOrd="0" destOrd="0" presId="urn:microsoft.com/office/officeart/2005/8/layout/vList2"/>
    <dgm:cxn modelId="{3076A10A-13B6-4FD3-B04D-93B76700FDE7}" srcId="{4BA062F1-6050-4167-A354-52B0F8F9D63F}" destId="{C8C9DEBA-54B5-4627-BDD8-11811D04B8EA}" srcOrd="0" destOrd="0" parTransId="{7E8BA1EC-7D7B-4DB9-A2A0-DFB03E7842FA}" sibTransId="{E3B63154-B96B-4D15-9EB2-9C3EF77960A6}"/>
    <dgm:cxn modelId="{86F34933-0DE1-47CE-AAC4-9DAE14D2FB96}" srcId="{289278B4-04A5-4896-9E00-2ECA1777265A}" destId="{6ACF0862-61ED-4A50-9258-FB1768BE5CF2}" srcOrd="0" destOrd="0" parTransId="{47B0DDD9-E2A5-47AB-9610-2EF1D02DB33F}" sibTransId="{D60E7132-4AA9-4D78-97F2-A87A77C2985F}"/>
    <dgm:cxn modelId="{E2977E68-C3CD-40B3-81F8-C257B12FD01D}" type="presOf" srcId="{4BA062F1-6050-4167-A354-52B0F8F9D63F}" destId="{0E922497-CF85-4C90-BA04-B9E617FEC53B}" srcOrd="0" destOrd="0" presId="urn:microsoft.com/office/officeart/2005/8/layout/vList2"/>
    <dgm:cxn modelId="{807B27B1-D3A8-4545-AEAB-2E8F77F0555E}" type="presOf" srcId="{289278B4-04A5-4896-9E00-2ECA1777265A}" destId="{A2B1F2D3-51E4-4261-9BF0-595F5C298EBF}" srcOrd="0" destOrd="0" presId="urn:microsoft.com/office/officeart/2005/8/layout/vList2"/>
    <dgm:cxn modelId="{D8CF5BBC-B63A-4A00-9ABE-C65794B296D0}" type="presOf" srcId="{B5A98284-770B-4E8F-AEAF-5EFDEA5BF435}" destId="{B95F2738-4E6F-4A4F-B763-4D3646EB4B38}" srcOrd="0" destOrd="0" presId="urn:microsoft.com/office/officeart/2005/8/layout/vList2"/>
    <dgm:cxn modelId="{34D2ADC5-72CB-4015-9FD0-48154D4FAC8E}" srcId="{B5A98284-770B-4E8F-AEAF-5EFDEA5BF435}" destId="{4BA062F1-6050-4167-A354-52B0F8F9D63F}" srcOrd="1" destOrd="0" parTransId="{B27F3B4B-D906-45C0-8B6C-E47DF6EF7827}" sibTransId="{5126F66D-3380-4500-97E4-784B34DCF094}"/>
    <dgm:cxn modelId="{D3DD85EA-1720-4DAA-A744-A654AB9F908E}" type="presOf" srcId="{6ACF0862-61ED-4A50-9258-FB1768BE5CF2}" destId="{4F961ECF-69AC-4727-838D-C0E6890F95EA}" srcOrd="0" destOrd="0" presId="urn:microsoft.com/office/officeart/2005/8/layout/vList2"/>
    <dgm:cxn modelId="{91B15AEC-1B16-4D90-9547-83B22EEADA81}" srcId="{B5A98284-770B-4E8F-AEAF-5EFDEA5BF435}" destId="{289278B4-04A5-4896-9E00-2ECA1777265A}" srcOrd="0" destOrd="0" parTransId="{D8C3584F-BDF8-442D-AF1D-0DCF16F0B034}" sibTransId="{DF5F6A92-E684-413C-AA19-DFF294667227}"/>
    <dgm:cxn modelId="{640A8C96-DE73-415C-9F4F-CDCED258D7CA}" type="presParOf" srcId="{B95F2738-4E6F-4A4F-B763-4D3646EB4B38}" destId="{A2B1F2D3-51E4-4261-9BF0-595F5C298EBF}" srcOrd="0" destOrd="0" presId="urn:microsoft.com/office/officeart/2005/8/layout/vList2"/>
    <dgm:cxn modelId="{1DEF60AB-47CB-4B5F-83D2-4E7A226A8E1F}" type="presParOf" srcId="{B95F2738-4E6F-4A4F-B763-4D3646EB4B38}" destId="{4F961ECF-69AC-4727-838D-C0E6890F95EA}" srcOrd="1" destOrd="0" presId="urn:microsoft.com/office/officeart/2005/8/layout/vList2"/>
    <dgm:cxn modelId="{002F176B-66D3-4B4A-8FED-C36A20D926E5}" type="presParOf" srcId="{B95F2738-4E6F-4A4F-B763-4D3646EB4B38}" destId="{0E922497-CF85-4C90-BA04-B9E617FEC53B}" srcOrd="2" destOrd="0" presId="urn:microsoft.com/office/officeart/2005/8/layout/vList2"/>
    <dgm:cxn modelId="{F2B49C24-8DEC-4038-945A-E49F3CDC4BB6}" type="presParOf" srcId="{B95F2738-4E6F-4A4F-B763-4D3646EB4B38}" destId="{5D825C2D-4710-4075-A96D-ECAA7327B6C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05B6D814-CCC7-41DB-8392-5148E5A12433}" type="doc">
      <dgm:prSet loTypeId="urn:microsoft.com/office/officeart/2005/8/layout/vList2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9A8C8385-FBA7-4969-817F-D21E60C3DFCA}">
      <dgm:prSet phldrT="[Текст]"/>
      <dgm:spPr/>
      <dgm:t>
        <a:bodyPr/>
        <a:lstStyle/>
        <a:p>
          <a:r>
            <a:rPr lang="ru-RU" dirty="0"/>
            <a:t>Для определения величины резервов в управленческом анализе широко используются</a:t>
          </a:r>
          <a:r>
            <a:rPr lang="ru-RU" b="1" dirty="0"/>
            <a:t> </a:t>
          </a:r>
          <a:r>
            <a:rPr lang="ru-RU" b="1" i="1" dirty="0"/>
            <a:t>способы детерминированного факторного анализа:</a:t>
          </a:r>
          <a:r>
            <a:rPr lang="ru-RU" dirty="0"/>
            <a:t> цепной подстановки, абсолютных разниц, относительных разниц и интегральный метод. </a:t>
          </a:r>
        </a:p>
      </dgm:t>
    </dgm:pt>
    <dgm:pt modelId="{CAF51651-7D14-4C36-B94B-4F711D873C6D}" type="parTrans" cxnId="{1461AF3B-1AFA-4C72-B362-E593860679C6}">
      <dgm:prSet/>
      <dgm:spPr/>
      <dgm:t>
        <a:bodyPr/>
        <a:lstStyle/>
        <a:p>
          <a:endParaRPr lang="ru-RU"/>
        </a:p>
      </dgm:t>
    </dgm:pt>
    <dgm:pt modelId="{753747B9-350B-43B1-B2C3-770E0E3FE051}" type="sibTrans" cxnId="{1461AF3B-1AFA-4C72-B362-E593860679C6}">
      <dgm:prSet/>
      <dgm:spPr/>
      <dgm:t>
        <a:bodyPr/>
        <a:lstStyle/>
        <a:p>
          <a:endParaRPr lang="ru-RU"/>
        </a:p>
      </dgm:t>
    </dgm:pt>
    <dgm:pt modelId="{655B34AE-CD19-4A7D-8793-E918FC2A7189}">
      <dgm:prSet phldrT="[Текст]" phldr="1"/>
      <dgm:spPr/>
      <dgm:t>
        <a:bodyPr/>
        <a:lstStyle/>
        <a:p>
          <a:endParaRPr lang="ru-RU"/>
        </a:p>
      </dgm:t>
    </dgm:pt>
    <dgm:pt modelId="{78796BB3-920E-4610-BDA0-F3A9AB6DC9DA}" type="parTrans" cxnId="{9A0A7410-D78C-42B4-B5ED-DC1E1CCF31C0}">
      <dgm:prSet/>
      <dgm:spPr/>
      <dgm:t>
        <a:bodyPr/>
        <a:lstStyle/>
        <a:p>
          <a:endParaRPr lang="ru-RU"/>
        </a:p>
      </dgm:t>
    </dgm:pt>
    <dgm:pt modelId="{CDBE9230-6CBB-4FEB-AAA1-5EAE4710D94C}" type="sibTrans" cxnId="{9A0A7410-D78C-42B4-B5ED-DC1E1CCF31C0}">
      <dgm:prSet/>
      <dgm:spPr/>
      <dgm:t>
        <a:bodyPr/>
        <a:lstStyle/>
        <a:p>
          <a:endParaRPr lang="ru-RU"/>
        </a:p>
      </dgm:t>
    </dgm:pt>
    <dgm:pt modelId="{1C838737-D2EC-4A3E-9F67-6EE237EABF11}">
      <dgm:prSet phldrT="[Текст]"/>
      <dgm:spPr/>
      <dgm:t>
        <a:bodyPr/>
        <a:lstStyle/>
        <a:p>
          <a:r>
            <a:rPr lang="ru-RU" dirty="0"/>
            <a:t>Например, если объем валовой продукции представить в виде произведения количества рабочих и производительности труда </a:t>
          </a:r>
          <a:r>
            <a:rPr lang="ru-RU" i="1" dirty="0"/>
            <a:t>(ВП = ЧР</a:t>
          </a:r>
          <a:r>
            <a:rPr lang="ru-RU" dirty="0"/>
            <a:t> х </a:t>
          </a:r>
          <a:r>
            <a:rPr lang="ru-RU" i="1" dirty="0"/>
            <a:t>ГВ),</a:t>
          </a:r>
          <a:r>
            <a:rPr lang="ru-RU" dirty="0"/>
            <a:t> то резервы увеличения объема производства продукции за счет увеличения численности рабочих, используя способ абсолютных разниц, можно подсчитать по формуле:</a:t>
          </a:r>
        </a:p>
      </dgm:t>
    </dgm:pt>
    <dgm:pt modelId="{F38961B1-92FF-42FB-A0F5-A77E3D999685}" type="parTrans" cxnId="{D5262B16-4131-4A85-8B13-CBCA5C72312F}">
      <dgm:prSet/>
      <dgm:spPr/>
      <dgm:t>
        <a:bodyPr/>
        <a:lstStyle/>
        <a:p>
          <a:endParaRPr lang="ru-RU"/>
        </a:p>
      </dgm:t>
    </dgm:pt>
    <dgm:pt modelId="{F33CE891-D7CF-470C-9E4F-8ED23A13B4D1}" type="sibTrans" cxnId="{D5262B16-4131-4A85-8B13-CBCA5C72312F}">
      <dgm:prSet/>
      <dgm:spPr/>
      <dgm:t>
        <a:bodyPr/>
        <a:lstStyle/>
        <a:p>
          <a:endParaRPr lang="ru-RU"/>
        </a:p>
      </dgm:t>
    </dgm:pt>
    <dgm:pt modelId="{BB002CF0-26BB-42B6-BBB1-DAE197DD0D1B}">
      <dgm:prSet phldrT="[Текст]" custT="1"/>
      <dgm:spPr>
        <a:blipFill>
          <a:blip xmlns:r="http://schemas.openxmlformats.org/officeDocument/2006/relationships" r:embed="rId1"/>
          <a:stretch>
            <a:fillRect t="-4891" b="-7065"/>
          </a:stretch>
        </a:blipFill>
      </dgm:spPr>
      <dgm:t>
        <a:bodyPr/>
        <a:lstStyle/>
        <a:p>
          <a:r>
            <a:rPr lang="x-none">
              <a:noFill/>
            </a:rPr>
            <a:t> </a:t>
          </a:r>
        </a:p>
      </dgm:t>
    </dgm:pt>
    <dgm:pt modelId="{EF1E74DA-6891-4056-854B-314A26715E7F}" type="parTrans" cxnId="{DB480042-17B5-4B14-88D3-F407B0943E13}">
      <dgm:prSet/>
      <dgm:spPr/>
      <dgm:t>
        <a:bodyPr/>
        <a:lstStyle/>
        <a:p>
          <a:endParaRPr lang="ru-RU"/>
        </a:p>
      </dgm:t>
    </dgm:pt>
    <dgm:pt modelId="{0CCE7FE2-73FF-4BA4-9288-AE57D21E32AD}" type="sibTrans" cxnId="{DB480042-17B5-4B14-88D3-F407B0943E13}">
      <dgm:prSet/>
      <dgm:spPr/>
      <dgm:t>
        <a:bodyPr/>
        <a:lstStyle/>
        <a:p>
          <a:endParaRPr lang="ru-RU"/>
        </a:p>
      </dgm:t>
    </dgm:pt>
    <dgm:pt modelId="{98CE9830-D0DC-4383-8168-69A60D304102}">
      <dgm:prSet phldrT="[Текст]" custT="1"/>
      <dgm:spPr/>
      <dgm:t>
        <a:bodyPr/>
        <a:lstStyle/>
        <a:p>
          <a:r>
            <a:rPr lang="x-none">
              <a:noFill/>
            </a:rPr>
            <a:t> </a:t>
          </a:r>
        </a:p>
      </dgm:t>
    </dgm:pt>
    <dgm:pt modelId="{E386D4C9-C0B4-45EF-8871-D4925813E5E5}" type="parTrans" cxnId="{64BA28A8-A56B-4660-8705-10AF904D0E4C}">
      <dgm:prSet/>
      <dgm:spPr/>
      <dgm:t>
        <a:bodyPr/>
        <a:lstStyle/>
        <a:p>
          <a:endParaRPr lang="ru-RU"/>
        </a:p>
      </dgm:t>
    </dgm:pt>
    <dgm:pt modelId="{E4A75FF9-01E6-4B53-86A5-B0A40F3D89F6}" type="sibTrans" cxnId="{64BA28A8-A56B-4660-8705-10AF904D0E4C}">
      <dgm:prSet/>
      <dgm:spPr/>
      <dgm:t>
        <a:bodyPr/>
        <a:lstStyle/>
        <a:p>
          <a:endParaRPr lang="ru-RU"/>
        </a:p>
      </dgm:t>
    </dgm:pt>
    <dgm:pt modelId="{E3DCE743-9936-4748-A8E2-A86B16B7B241}">
      <dgm:prSet phldrT="[Текст]" custT="1"/>
      <dgm:spPr/>
      <dgm:t>
        <a:bodyPr/>
        <a:lstStyle/>
        <a:p>
          <a:r>
            <a:rPr lang="x-none">
              <a:noFill/>
            </a:rPr>
            <a:t> </a:t>
          </a:r>
        </a:p>
      </dgm:t>
    </dgm:pt>
    <dgm:pt modelId="{3245AA39-19D4-4461-9D99-8E15C6695477}" type="parTrans" cxnId="{AC51E1A2-48D0-4FE9-AE8B-F22F586BB763}">
      <dgm:prSet/>
      <dgm:spPr/>
      <dgm:t>
        <a:bodyPr/>
        <a:lstStyle/>
        <a:p>
          <a:endParaRPr lang="ru-RU"/>
        </a:p>
      </dgm:t>
    </dgm:pt>
    <dgm:pt modelId="{1D8E5E61-8446-4E6F-A1A4-77F2A77AE569}" type="sibTrans" cxnId="{AC51E1A2-48D0-4FE9-AE8B-F22F586BB763}">
      <dgm:prSet/>
      <dgm:spPr/>
      <dgm:t>
        <a:bodyPr/>
        <a:lstStyle/>
        <a:p>
          <a:endParaRPr lang="ru-RU"/>
        </a:p>
      </dgm:t>
    </dgm:pt>
    <dgm:pt modelId="{2CDF0FA4-1129-44C9-A98D-774D0002E5B2}" type="pres">
      <dgm:prSet presAssocID="{05B6D814-CCC7-41DB-8392-5148E5A124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3E4241-717F-4E6B-9E4D-27EA1493E93B}" type="pres">
      <dgm:prSet presAssocID="{9A8C8385-FBA7-4969-817F-D21E60C3DFC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3EB5F0-9540-4C03-9C74-EEA536DCF8EB}" type="pres">
      <dgm:prSet presAssocID="{9A8C8385-FBA7-4969-817F-D21E60C3DFC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5167AB-1DDA-4C85-8E02-4014258EC0F9}" type="pres">
      <dgm:prSet presAssocID="{1C838737-D2EC-4A3E-9F67-6EE237EABF1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340969-8A5F-41CA-93FD-4D64B8368575}" type="pres">
      <dgm:prSet presAssocID="{1C838737-D2EC-4A3E-9F67-6EE237EABF1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2F0FB7-D301-4CED-98B5-D00E9A6056AF}" type="presOf" srcId="{BB002CF0-26BB-42B6-BBB1-DAE197DD0D1B}" destId="{51340969-8A5F-41CA-93FD-4D64B8368575}" srcOrd="0" destOrd="0" presId="urn:microsoft.com/office/officeart/2005/8/layout/vList2"/>
    <dgm:cxn modelId="{AC51E1A2-48D0-4FE9-AE8B-F22F586BB763}" srcId="{1C838737-D2EC-4A3E-9F67-6EE237EABF11}" destId="{E3DCE743-9936-4748-A8E2-A86B16B7B241}" srcOrd="2" destOrd="0" parTransId="{3245AA39-19D4-4461-9D99-8E15C6695477}" sibTransId="{1D8E5E61-8446-4E6F-A1A4-77F2A77AE569}"/>
    <dgm:cxn modelId="{DB480042-17B5-4B14-88D3-F407B0943E13}" srcId="{1C838737-D2EC-4A3E-9F67-6EE237EABF11}" destId="{BB002CF0-26BB-42B6-BBB1-DAE197DD0D1B}" srcOrd="0" destOrd="0" parTransId="{EF1E74DA-6891-4056-854B-314A26715E7F}" sibTransId="{0CCE7FE2-73FF-4BA4-9288-AE57D21E32AD}"/>
    <dgm:cxn modelId="{ADC3D90A-6F0A-4F0B-ACA4-3AF120E3E64E}" type="presOf" srcId="{98CE9830-D0DC-4383-8168-69A60D304102}" destId="{51340969-8A5F-41CA-93FD-4D64B8368575}" srcOrd="0" destOrd="1" presId="urn:microsoft.com/office/officeart/2005/8/layout/vList2"/>
    <dgm:cxn modelId="{AEC83A4C-F3AC-4272-AA2E-D09487D58F2A}" type="presOf" srcId="{E3DCE743-9936-4748-A8E2-A86B16B7B241}" destId="{51340969-8A5F-41CA-93FD-4D64B8368575}" srcOrd="0" destOrd="2" presId="urn:microsoft.com/office/officeart/2005/8/layout/vList2"/>
    <dgm:cxn modelId="{D5262B16-4131-4A85-8B13-CBCA5C72312F}" srcId="{05B6D814-CCC7-41DB-8392-5148E5A12433}" destId="{1C838737-D2EC-4A3E-9F67-6EE237EABF11}" srcOrd="1" destOrd="0" parTransId="{F38961B1-92FF-42FB-A0F5-A77E3D999685}" sibTransId="{F33CE891-D7CF-470C-9E4F-8ED23A13B4D1}"/>
    <dgm:cxn modelId="{9A0A7410-D78C-42B4-B5ED-DC1E1CCF31C0}" srcId="{9A8C8385-FBA7-4969-817F-D21E60C3DFCA}" destId="{655B34AE-CD19-4A7D-8793-E918FC2A7189}" srcOrd="0" destOrd="0" parTransId="{78796BB3-920E-4610-BDA0-F3A9AB6DC9DA}" sibTransId="{CDBE9230-6CBB-4FEB-AAA1-5EAE4710D94C}"/>
    <dgm:cxn modelId="{5C344913-A461-4915-BB4A-1A39255CAA84}" type="presOf" srcId="{655B34AE-CD19-4A7D-8793-E918FC2A7189}" destId="{683EB5F0-9540-4C03-9C74-EEA536DCF8EB}" srcOrd="0" destOrd="0" presId="urn:microsoft.com/office/officeart/2005/8/layout/vList2"/>
    <dgm:cxn modelId="{64BA28A8-A56B-4660-8705-10AF904D0E4C}" srcId="{1C838737-D2EC-4A3E-9F67-6EE237EABF11}" destId="{98CE9830-D0DC-4383-8168-69A60D304102}" srcOrd="1" destOrd="0" parTransId="{E386D4C9-C0B4-45EF-8871-D4925813E5E5}" sibTransId="{E4A75FF9-01E6-4B53-86A5-B0A40F3D89F6}"/>
    <dgm:cxn modelId="{1461AF3B-1AFA-4C72-B362-E593860679C6}" srcId="{05B6D814-CCC7-41DB-8392-5148E5A12433}" destId="{9A8C8385-FBA7-4969-817F-D21E60C3DFCA}" srcOrd="0" destOrd="0" parTransId="{CAF51651-7D14-4C36-B94B-4F711D873C6D}" sibTransId="{753747B9-350B-43B1-B2C3-770E0E3FE051}"/>
    <dgm:cxn modelId="{AA4AA2D4-1A99-4A68-9DE4-852FD7E2890E}" type="presOf" srcId="{1C838737-D2EC-4A3E-9F67-6EE237EABF11}" destId="{AF5167AB-1DDA-4C85-8E02-4014258EC0F9}" srcOrd="0" destOrd="0" presId="urn:microsoft.com/office/officeart/2005/8/layout/vList2"/>
    <dgm:cxn modelId="{8F4B1C01-B8A2-44CE-889E-3CB8F310DB53}" type="presOf" srcId="{9A8C8385-FBA7-4969-817F-D21E60C3DFCA}" destId="{793E4241-717F-4E6B-9E4D-27EA1493E93B}" srcOrd="0" destOrd="0" presId="urn:microsoft.com/office/officeart/2005/8/layout/vList2"/>
    <dgm:cxn modelId="{D2670241-924E-4F38-8371-E2013FC3C179}" type="presOf" srcId="{05B6D814-CCC7-41DB-8392-5148E5A12433}" destId="{2CDF0FA4-1129-44C9-A98D-774D0002E5B2}" srcOrd="0" destOrd="0" presId="urn:microsoft.com/office/officeart/2005/8/layout/vList2"/>
    <dgm:cxn modelId="{0D2101E3-32B7-4918-B63A-6A5676A75605}" type="presParOf" srcId="{2CDF0FA4-1129-44C9-A98D-774D0002E5B2}" destId="{793E4241-717F-4E6B-9E4D-27EA1493E93B}" srcOrd="0" destOrd="0" presId="urn:microsoft.com/office/officeart/2005/8/layout/vList2"/>
    <dgm:cxn modelId="{2E3090CB-88C9-4AD3-AEA5-76D53539DD4A}" type="presParOf" srcId="{2CDF0FA4-1129-44C9-A98D-774D0002E5B2}" destId="{683EB5F0-9540-4C03-9C74-EEA536DCF8EB}" srcOrd="1" destOrd="0" presId="urn:microsoft.com/office/officeart/2005/8/layout/vList2"/>
    <dgm:cxn modelId="{42078B22-BF3C-4D7C-9989-1B2A442B9D01}" type="presParOf" srcId="{2CDF0FA4-1129-44C9-A98D-774D0002E5B2}" destId="{AF5167AB-1DDA-4C85-8E02-4014258EC0F9}" srcOrd="2" destOrd="0" presId="urn:microsoft.com/office/officeart/2005/8/layout/vList2"/>
    <dgm:cxn modelId="{C46F59D9-4F5B-428E-A972-A2BA4F42C5B7}" type="presParOf" srcId="{2CDF0FA4-1129-44C9-A98D-774D0002E5B2}" destId="{51340969-8A5F-41CA-93FD-4D64B836857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D60A772-07F8-4AC8-803D-E92B11798E16}" type="doc">
      <dgm:prSet loTypeId="urn:microsoft.com/office/officeart/2005/8/layout/vList2" loCatId="list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A4D226E9-0E4A-48D0-9E70-67F7C2BA90A7}">
      <dgm:prSet phldrT="[Текст]"/>
      <dgm:spPr/>
      <dgm:t>
        <a:bodyPr/>
        <a:lstStyle/>
        <a:p>
          <a:r>
            <a:rPr lang="ru-RU" b="1" i="1" dirty="0"/>
            <a:t>Результаты, корреляционного анализа также широко используются для подсчета хозяйственных резервов.</a:t>
          </a:r>
          <a:r>
            <a:rPr lang="ru-RU" dirty="0"/>
            <a:t> С этой целью полученные коэффициенты уравнения регрессии при соответствующих факторных показателях нужно умножить на возможный прирост последних:</a:t>
          </a:r>
        </a:p>
      </dgm:t>
    </dgm:pt>
    <dgm:pt modelId="{6339C837-DC5A-4E9B-9C63-688765AD3F64}" type="parTrans" cxnId="{D8D0D166-4242-4F4D-B555-C55DF5CD30A0}">
      <dgm:prSet/>
      <dgm:spPr/>
      <dgm:t>
        <a:bodyPr/>
        <a:lstStyle/>
        <a:p>
          <a:endParaRPr lang="ru-RU"/>
        </a:p>
      </dgm:t>
    </dgm:pt>
    <dgm:pt modelId="{74FBAFA1-CE8F-4425-B730-86A8C0B09D91}" type="sibTrans" cxnId="{D8D0D166-4242-4F4D-B555-C55DF5CD30A0}">
      <dgm:prSet/>
      <dgm:spPr/>
      <dgm:t>
        <a:bodyPr/>
        <a:lstStyle/>
        <a:p>
          <a:endParaRPr lang="ru-RU"/>
        </a:p>
      </dgm:t>
    </dgm:pt>
    <dgm:pt modelId="{475DAD28-EAFC-4C91-A82C-AA7E2EF3CB19}">
      <dgm:prSet phldrT="[Текст]" custT="1"/>
      <dgm:spPr>
        <a:blipFill>
          <a:blip xmlns:r="http://schemas.openxmlformats.org/officeDocument/2006/relationships" r:embed="rId1"/>
          <a:stretch>
            <a:fillRect t="-22807" b="-28070"/>
          </a:stretch>
        </a:blipFill>
      </dgm:spPr>
      <dgm:t>
        <a:bodyPr/>
        <a:lstStyle/>
        <a:p>
          <a:r>
            <a:rPr lang="x-none">
              <a:noFill/>
            </a:rPr>
            <a:t> </a:t>
          </a:r>
        </a:p>
      </dgm:t>
    </dgm:pt>
    <dgm:pt modelId="{2261CB2C-0022-4B2B-AEFB-F33817784939}" type="parTrans" cxnId="{11194912-2D83-4321-9A33-DEF212415C63}">
      <dgm:prSet/>
      <dgm:spPr/>
      <dgm:t>
        <a:bodyPr/>
        <a:lstStyle/>
        <a:p>
          <a:endParaRPr lang="ru-RU"/>
        </a:p>
      </dgm:t>
    </dgm:pt>
    <dgm:pt modelId="{21FE584C-3A95-436C-B948-6A1E84359FA8}" type="sibTrans" cxnId="{11194912-2D83-4321-9A33-DEF212415C63}">
      <dgm:prSet/>
      <dgm:spPr/>
      <dgm:t>
        <a:bodyPr/>
        <a:lstStyle/>
        <a:p>
          <a:endParaRPr lang="ru-RU"/>
        </a:p>
      </dgm:t>
    </dgm:pt>
    <dgm:pt modelId="{E817A10F-3A39-46E8-9336-13BC723BFF75}">
      <dgm:prSet phldrT="[Текст]"/>
      <dgm:spPr/>
      <dgm:t>
        <a:bodyPr/>
        <a:lstStyle/>
        <a:p>
          <a:r>
            <a:rPr lang="ru-RU" dirty="0"/>
            <a:t>где Р </a:t>
          </a:r>
          <a:r>
            <a:rPr lang="ru-RU" dirty="0">
              <a:sym typeface="Symbol" panose="05050102010706020507" pitchFamily="18" charset="2"/>
            </a:rPr>
            <a:t></a:t>
          </a:r>
          <a:r>
            <a:rPr lang="ru-RU" dirty="0"/>
            <a:t>Y - резерв увеличения результативного показателя (Y); Р </a:t>
          </a:r>
          <a:r>
            <a:rPr lang="ru-RU" dirty="0">
              <a:sym typeface="Symbol" panose="05050102010706020507" pitchFamily="18" charset="2"/>
            </a:rPr>
            <a:t></a:t>
          </a:r>
          <a:r>
            <a:rPr lang="ru-RU" dirty="0" err="1"/>
            <a:t>хi</a:t>
          </a:r>
          <a:r>
            <a:rPr lang="ru-RU" dirty="0"/>
            <a:t> — резерв прироста факторного показателя (х); </a:t>
          </a:r>
          <a:r>
            <a:rPr lang="ru-RU" dirty="0" err="1"/>
            <a:t>bi</a:t>
          </a:r>
          <a:r>
            <a:rPr lang="ru-RU" dirty="0"/>
            <a:t> — коэффициенты регрессии уравнения связи.</a:t>
          </a:r>
        </a:p>
      </dgm:t>
    </dgm:pt>
    <dgm:pt modelId="{4E567A71-2AAC-4630-A007-6AB8DF215209}" type="parTrans" cxnId="{D8391EA2-AEDD-4D47-9388-8EAF5D7FE26F}">
      <dgm:prSet/>
      <dgm:spPr/>
      <dgm:t>
        <a:bodyPr/>
        <a:lstStyle/>
        <a:p>
          <a:endParaRPr lang="ru-RU"/>
        </a:p>
      </dgm:t>
    </dgm:pt>
    <dgm:pt modelId="{B7057E02-0C3C-4E00-A3EA-8B990A44504A}" type="sibTrans" cxnId="{D8391EA2-AEDD-4D47-9388-8EAF5D7FE26F}">
      <dgm:prSet/>
      <dgm:spPr/>
      <dgm:t>
        <a:bodyPr/>
        <a:lstStyle/>
        <a:p>
          <a:endParaRPr lang="ru-RU"/>
        </a:p>
      </dgm:t>
    </dgm:pt>
    <dgm:pt modelId="{30C65A1C-9BB0-4E7E-A2E2-D369C2B3EC3F}">
      <dgm:prSet phldrT="[Текст]" phldr="1"/>
      <dgm:spPr/>
      <dgm:t>
        <a:bodyPr/>
        <a:lstStyle/>
        <a:p>
          <a:endParaRPr lang="ru-RU"/>
        </a:p>
      </dgm:t>
    </dgm:pt>
    <dgm:pt modelId="{5DED96D0-0D85-4A33-9FCD-CBF0F315744F}" type="parTrans" cxnId="{92B96FD5-517D-42A2-9F5C-6FBF95A3C556}">
      <dgm:prSet/>
      <dgm:spPr/>
      <dgm:t>
        <a:bodyPr/>
        <a:lstStyle/>
        <a:p>
          <a:endParaRPr lang="ru-RU"/>
        </a:p>
      </dgm:t>
    </dgm:pt>
    <dgm:pt modelId="{B2CAA5B9-40AA-4F0A-BB55-47FAF8DB2ED9}" type="sibTrans" cxnId="{92B96FD5-517D-42A2-9F5C-6FBF95A3C556}">
      <dgm:prSet/>
      <dgm:spPr/>
      <dgm:t>
        <a:bodyPr/>
        <a:lstStyle/>
        <a:p>
          <a:endParaRPr lang="ru-RU"/>
        </a:p>
      </dgm:t>
    </dgm:pt>
    <dgm:pt modelId="{249BD35C-7CDE-4CAF-A257-D363986F9D49}" type="pres">
      <dgm:prSet presAssocID="{AD60A772-07F8-4AC8-803D-E92B11798E1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3CF612-5289-420D-951D-73BF795E6C47}" type="pres">
      <dgm:prSet presAssocID="{A4D226E9-0E4A-48D0-9E70-67F7C2BA90A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DCE210-9DA7-457B-A24A-8C4AADFD45DA}" type="pres">
      <dgm:prSet presAssocID="{A4D226E9-0E4A-48D0-9E70-67F7C2BA90A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52078C-C146-438C-A9A2-2B492C2CB10D}" type="pres">
      <dgm:prSet presAssocID="{E817A10F-3A39-46E8-9336-13BC723BFF7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3E914F-E754-4E71-B2DE-A734B56178F2}" type="pres">
      <dgm:prSet presAssocID="{E817A10F-3A39-46E8-9336-13BC723BFF75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194912-2D83-4321-9A33-DEF212415C63}" srcId="{A4D226E9-0E4A-48D0-9E70-67F7C2BA90A7}" destId="{475DAD28-EAFC-4C91-A82C-AA7E2EF3CB19}" srcOrd="0" destOrd="0" parTransId="{2261CB2C-0022-4B2B-AEFB-F33817784939}" sibTransId="{21FE584C-3A95-436C-B948-6A1E84359FA8}"/>
    <dgm:cxn modelId="{CFECC221-EF42-4286-8A34-B63AF13BA29E}" type="presOf" srcId="{AD60A772-07F8-4AC8-803D-E92B11798E16}" destId="{249BD35C-7CDE-4CAF-A257-D363986F9D49}" srcOrd="0" destOrd="0" presId="urn:microsoft.com/office/officeart/2005/8/layout/vList2"/>
    <dgm:cxn modelId="{ABC41BC1-16A3-4C97-B7DD-B242894349B3}" type="presOf" srcId="{E817A10F-3A39-46E8-9336-13BC723BFF75}" destId="{0152078C-C146-438C-A9A2-2B492C2CB10D}" srcOrd="0" destOrd="0" presId="urn:microsoft.com/office/officeart/2005/8/layout/vList2"/>
    <dgm:cxn modelId="{0DD7A9FB-15BB-4807-AECC-2B500752C6F9}" type="presOf" srcId="{30C65A1C-9BB0-4E7E-A2E2-D369C2B3EC3F}" destId="{243E914F-E754-4E71-B2DE-A734B56178F2}" srcOrd="0" destOrd="0" presId="urn:microsoft.com/office/officeart/2005/8/layout/vList2"/>
    <dgm:cxn modelId="{92B96FD5-517D-42A2-9F5C-6FBF95A3C556}" srcId="{E817A10F-3A39-46E8-9336-13BC723BFF75}" destId="{30C65A1C-9BB0-4E7E-A2E2-D369C2B3EC3F}" srcOrd="0" destOrd="0" parTransId="{5DED96D0-0D85-4A33-9FCD-CBF0F315744F}" sibTransId="{B2CAA5B9-40AA-4F0A-BB55-47FAF8DB2ED9}"/>
    <dgm:cxn modelId="{5CAF687F-1322-414B-BE1D-8F3B0E036409}" type="presOf" srcId="{475DAD28-EAFC-4C91-A82C-AA7E2EF3CB19}" destId="{F7DCE210-9DA7-457B-A24A-8C4AADFD45DA}" srcOrd="0" destOrd="0" presId="urn:microsoft.com/office/officeart/2005/8/layout/vList2"/>
    <dgm:cxn modelId="{D8D0D166-4242-4F4D-B555-C55DF5CD30A0}" srcId="{AD60A772-07F8-4AC8-803D-E92B11798E16}" destId="{A4D226E9-0E4A-48D0-9E70-67F7C2BA90A7}" srcOrd="0" destOrd="0" parTransId="{6339C837-DC5A-4E9B-9C63-688765AD3F64}" sibTransId="{74FBAFA1-CE8F-4425-B730-86A8C0B09D91}"/>
    <dgm:cxn modelId="{D8391EA2-AEDD-4D47-9388-8EAF5D7FE26F}" srcId="{AD60A772-07F8-4AC8-803D-E92B11798E16}" destId="{E817A10F-3A39-46E8-9336-13BC723BFF75}" srcOrd="1" destOrd="0" parTransId="{4E567A71-2AAC-4630-A007-6AB8DF215209}" sibTransId="{B7057E02-0C3C-4E00-A3EA-8B990A44504A}"/>
    <dgm:cxn modelId="{6A3EF042-2913-4BAB-99C7-AC08077A9D60}" type="presOf" srcId="{A4D226E9-0E4A-48D0-9E70-67F7C2BA90A7}" destId="{C43CF612-5289-420D-951D-73BF795E6C47}" srcOrd="0" destOrd="0" presId="urn:microsoft.com/office/officeart/2005/8/layout/vList2"/>
    <dgm:cxn modelId="{0D42C6D2-62E6-44DE-9E84-8C9E626B84A2}" type="presParOf" srcId="{249BD35C-7CDE-4CAF-A257-D363986F9D49}" destId="{C43CF612-5289-420D-951D-73BF795E6C47}" srcOrd="0" destOrd="0" presId="urn:microsoft.com/office/officeart/2005/8/layout/vList2"/>
    <dgm:cxn modelId="{77882715-4B3A-4BD0-B968-88EA6BB87735}" type="presParOf" srcId="{249BD35C-7CDE-4CAF-A257-D363986F9D49}" destId="{F7DCE210-9DA7-457B-A24A-8C4AADFD45DA}" srcOrd="1" destOrd="0" presId="urn:microsoft.com/office/officeart/2005/8/layout/vList2"/>
    <dgm:cxn modelId="{15B3C992-EEE8-414E-9B90-7A826FA566E9}" type="presParOf" srcId="{249BD35C-7CDE-4CAF-A257-D363986F9D49}" destId="{0152078C-C146-438C-A9A2-2B492C2CB10D}" srcOrd="2" destOrd="0" presId="urn:microsoft.com/office/officeart/2005/8/layout/vList2"/>
    <dgm:cxn modelId="{E1B3424F-EB81-49BE-9DBA-6BB54A0A3391}" type="presParOf" srcId="{249BD35C-7CDE-4CAF-A257-D363986F9D49}" destId="{243E914F-E754-4E71-B2DE-A734B56178F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71.xml><?xml version="1.0" encoding="utf-8"?>
<dgm:dataModel xmlns:dgm="http://schemas.openxmlformats.org/drawingml/2006/diagram" xmlns:a="http://schemas.openxmlformats.org/drawingml/2006/main">
  <dgm:ptLst>
    <dgm:pt modelId="{EEE4CCB5-1555-4610-97D6-4BA308304EBD}" type="doc">
      <dgm:prSet loTypeId="urn:microsoft.com/office/officeart/2005/8/layout/vList2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007AD827-AFC1-453D-BF9F-418920B700AC}">
      <dgm:prSet phldrT="[Текст]"/>
      <dgm:spPr/>
      <dgm:t>
        <a:bodyPr/>
        <a:lstStyle/>
        <a:p>
          <a:r>
            <a:rPr lang="ru-RU" dirty="0"/>
            <a:t>Например, для получения единицы продукции фактически затрачено 22 кг сырья при норме 20, фактический же объем производства продукции 400 000 ед. Отсюда видно, что перерасход ресурсов на единицу продукции составляет 2 кг (22-20), а на весь объем производства - 800 т (2 х 400000), в результате чего получено продукции на 40 000 ед. меньше по сравнению с планом. Это неиспользованный резерв предприятия. Его можно определить и другим способом, умножив количество перерасходованного сырья на плановую </a:t>
          </a:r>
          <a:r>
            <a:rPr lang="ru-RU" dirty="0" err="1"/>
            <a:t>ресурсоотдачу</a:t>
          </a:r>
          <a:r>
            <a:rPr lang="ru-RU" dirty="0"/>
            <a:t> (</a:t>
          </a:r>
          <a:r>
            <a:rPr lang="ru-RU" dirty="0" err="1"/>
            <a:t>материалоотдачу</a:t>
          </a:r>
          <a:r>
            <a:rPr lang="ru-RU" dirty="0"/>
            <a:t>): 800т х 50 = 40000 ед.</a:t>
          </a:r>
        </a:p>
      </dgm:t>
    </dgm:pt>
    <dgm:pt modelId="{4EF1A012-6A4D-47B2-BA61-AF8C62F769AB}" type="parTrans" cxnId="{2500D84D-D43C-4D6A-B6EE-9A5555949150}">
      <dgm:prSet/>
      <dgm:spPr/>
      <dgm:t>
        <a:bodyPr/>
        <a:lstStyle/>
        <a:p>
          <a:endParaRPr lang="ru-RU"/>
        </a:p>
      </dgm:t>
    </dgm:pt>
    <dgm:pt modelId="{D6E9DEC6-0930-4024-86E8-06E5FD945784}" type="sibTrans" cxnId="{2500D84D-D43C-4D6A-B6EE-9A5555949150}">
      <dgm:prSet/>
      <dgm:spPr/>
      <dgm:t>
        <a:bodyPr/>
        <a:lstStyle/>
        <a:p>
          <a:endParaRPr lang="ru-RU"/>
        </a:p>
      </dgm:t>
    </dgm:pt>
    <dgm:pt modelId="{9AD0267A-C755-4F9F-B02C-4A2CCEC9BB46}">
      <dgm:prSet phldrT="[Текст]" phldr="1"/>
      <dgm:spPr/>
      <dgm:t>
        <a:bodyPr/>
        <a:lstStyle/>
        <a:p>
          <a:endParaRPr lang="ru-RU"/>
        </a:p>
      </dgm:t>
    </dgm:pt>
    <dgm:pt modelId="{8CC6E3E3-ED72-4587-B51E-47630CA113B1}" type="parTrans" cxnId="{AE860094-CDD5-4020-A2F7-0459D8CF573D}">
      <dgm:prSet/>
      <dgm:spPr/>
      <dgm:t>
        <a:bodyPr/>
        <a:lstStyle/>
        <a:p>
          <a:endParaRPr lang="ru-RU"/>
        </a:p>
      </dgm:t>
    </dgm:pt>
    <dgm:pt modelId="{88204207-52AC-4082-B585-911C4E82D180}" type="sibTrans" cxnId="{AE860094-CDD5-4020-A2F7-0459D8CF573D}">
      <dgm:prSet/>
      <dgm:spPr/>
      <dgm:t>
        <a:bodyPr/>
        <a:lstStyle/>
        <a:p>
          <a:endParaRPr lang="ru-RU"/>
        </a:p>
      </dgm:t>
    </dgm:pt>
    <dgm:pt modelId="{6FED3822-84C9-48C6-85EF-77CB029EAD97}">
      <dgm:prSet phldrT="[Текст]"/>
      <dgm:spPr/>
      <dgm:t>
        <a:bodyPr/>
        <a:lstStyle/>
        <a:p>
          <a:r>
            <a:rPr lang="ru-RU" dirty="0"/>
            <a:t>Аналогичным образом определяется резерв увеличения выпуска продукции за счет уменьшения затрат ресурсов на единицу продукции в связи с внедрением достижений науки и передового опыта: резерв уменьшения удельных затрат ресурсов умножается на фактический выпуск продукции и делится на возможный удельный расход ресурсов на единицу продукции с учетом выявленного резерва его снижения, или умножается</a:t>
          </a:r>
          <a:r>
            <a:rPr lang="ru-RU" b="1" dirty="0"/>
            <a:t> </a:t>
          </a:r>
          <a:r>
            <a:rPr lang="ru-RU" dirty="0"/>
            <a:t>на</a:t>
          </a:r>
          <a:r>
            <a:rPr lang="ru-RU" b="1" dirty="0"/>
            <a:t> </a:t>
          </a:r>
          <a:r>
            <a:rPr lang="ru-RU" dirty="0"/>
            <a:t>возможный уровень </a:t>
          </a:r>
          <a:r>
            <a:rPr lang="ru-RU" dirty="0" err="1"/>
            <a:t>ресурсоотдачи</a:t>
          </a:r>
          <a:r>
            <a:rPr lang="ru-RU" dirty="0"/>
            <a:t>:</a:t>
          </a:r>
        </a:p>
      </dgm:t>
    </dgm:pt>
    <dgm:pt modelId="{711CFE12-64D2-4226-BEB5-744B84591E0B}" type="parTrans" cxnId="{46B69675-7653-4D25-A6F4-5A37D80F4C41}">
      <dgm:prSet/>
      <dgm:spPr/>
      <dgm:t>
        <a:bodyPr/>
        <a:lstStyle/>
        <a:p>
          <a:endParaRPr lang="ru-RU"/>
        </a:p>
      </dgm:t>
    </dgm:pt>
    <dgm:pt modelId="{7264CF90-89C0-44A9-B372-64595682EC6E}" type="sibTrans" cxnId="{46B69675-7653-4D25-A6F4-5A37D80F4C41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4D8C9579-5EA0-459B-B13C-374EE4294A45}">
          <dgm:prSet phldrT="[Текст]" custT="1"/>
          <dgm:spPr/>
          <dgm:t>
            <a:bodyPr/>
            <a:lstStyle/>
            <a:p>
              <a14:m>
                <m:oMath xmlns:m="http://schemas.openxmlformats.org/officeDocument/2006/math">
                  <m:r>
                    <a:rPr lang="ru-RU" sz="2000" b="0" i="1" smtClean="0">
                      <a:latin typeface="Cambria Math" panose="02040503050406030204" pitchFamily="18" charset="0"/>
                    </a:rPr>
                    <m:t>Р</m:t>
                  </m:r>
                  <m:r>
                    <a:rPr lang="ru-RU" sz="2000" b="0" i="1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m:t>↑ВП=</m:t>
                  </m:r>
                  <m:f>
                    <m:fPr>
                      <m:ctrlP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</m:ctrlPr>
                    </m:fPr>
                    <m:num>
                      <m:sSub>
                        <m:sSubPr>
                          <m:ctrlP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УР</m:t>
                                  </m:r>
                                </m:e>
                                <m:sub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ф</m:t>
                                  </m:r>
                                </m:sub>
                              </m:sSub>
                              <m: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УР</m:t>
                                  </m:r>
                                </m:e>
                                <m:sub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в</m:t>
                                  </m:r>
                                </m:sub>
                              </m:sSub>
                            </m:e>
                          </m:d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ВП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ф</m:t>
                          </m:r>
                        </m:sub>
                      </m:sSub>
                    </m:num>
                    <m:den>
                      <m:sSub>
                        <m:sSubPr>
                          <m:ctrlP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УР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в</m:t>
                          </m:r>
                        </m:sub>
                      </m:sSub>
                    </m:den>
                  </m:f>
                  <m:r>
                    <a:rPr lang="ru-RU" sz="2000" b="0" i="1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m:t> </m:t>
                  </m:r>
                </m:oMath>
              </a14:m>
              <a:r>
                <a:rPr lang="ru-RU" sz="2000" dirty="0"/>
                <a:t>или </a:t>
              </a:r>
              <a14:m>
                <m:oMath xmlns:m="http://schemas.openxmlformats.org/officeDocument/2006/math">
                  <m:r>
                    <a:rPr lang="ru-RU" sz="2000" b="0" i="1" smtClean="0">
                      <a:latin typeface="Cambria Math" panose="02040503050406030204" pitchFamily="18" charset="0"/>
                    </a:rPr>
                    <m:t>Р</m:t>
                  </m:r>
                  <m:r>
                    <a:rPr lang="ru-RU" sz="2000" b="0" i="1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m:t>↑ВП=</m:t>
                  </m:r>
                  <m:d>
                    <m:dPr>
                      <m:begChr m:val="["/>
                      <m:endChr m:val="]"/>
                      <m:ctrlP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</m:ctrlPr>
                    </m:dPr>
                    <m:e>
                      <m:d>
                        <m:dPr>
                          <m:ctrlP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УР</m:t>
                              </m:r>
                            </m:e>
                            <m:sub>
                              <m: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ф</m:t>
                              </m:r>
                            </m:sub>
                          </m:sSub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УР</m:t>
                              </m:r>
                            </m:e>
                            <m:sub>
                              <m: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в</m:t>
                              </m:r>
                            </m:sub>
                          </m:sSub>
                        </m:e>
                      </m:d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ВП</m:t>
                          </m:r>
                        </m:e>
                        <m:sub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ф</m:t>
                          </m:r>
                        </m:sub>
                      </m:sSub>
                    </m:e>
                  </m:d>
                  <m:r>
                    <a:rPr lang="ru-RU" sz="2000" b="0" i="1" smtClean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m:t>×</m:t>
                  </m:r>
                  <m:sSub>
                    <m:sSubPr>
                      <m:ctrlP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</m:ctrlPr>
                    </m:sSubPr>
                    <m:e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𝑅𝑂</m:t>
                      </m:r>
                    </m:e>
                    <m:sub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в</m:t>
                      </m:r>
                    </m:sub>
                  </m:sSub>
                </m:oMath>
              </a14:m>
              <a:endParaRPr lang="ru-RU" sz="2000" dirty="0"/>
            </a:p>
          </dgm:t>
        </dgm:pt>
      </mc:Choice>
      <mc:Fallback xmlns="">
        <dgm:pt modelId="{4D8C9579-5EA0-459B-B13C-374EE4294A45}">
          <dgm:prSet phldrT="[Текст]" custT="1"/>
          <dgm:spPr/>
          <dgm:t>
            <a:bodyPr/>
            <a:lstStyle/>
            <a:p>
              <a:r>
                <a:rPr lang="ru-RU" sz="2000" b="0" i="0" smtClean="0">
                  <a:latin typeface="Cambria Math" panose="02040503050406030204" pitchFamily="18" charset="0"/>
                </a:rPr>
                <a:t>Р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↑ВП=〖(〖УР〗_ф−〖УР〗_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в )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×</a:t>
              </a:r>
              <a:r>
                <a:rPr lang="en-US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𝑉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ВП〗_ф/〖УР〗_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в   </a:t>
              </a:r>
              <a:r>
                <a:rPr lang="ru-RU" sz="2000" dirty="0" smtClean="0"/>
                <a:t>или </a:t>
              </a:r>
              <a:r>
                <a:rPr lang="ru-RU" sz="2000" b="0" i="0" smtClean="0">
                  <a:latin typeface="Cambria Math" panose="02040503050406030204" pitchFamily="18" charset="0"/>
                </a:rPr>
                <a:t>Р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↑ВП=[(〖УР〗_ф−〖УР〗_в )×〖</a:t>
              </a:r>
              <a:r>
                <a:rPr lang="en-US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𝑉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ВП〗_ф ]×〖</a:t>
              </a:r>
              <a:r>
                <a:rPr lang="en-US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𝑅𝑂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〗_в</a:t>
              </a:r>
              <a:endParaRPr lang="ru-RU" sz="2000" dirty="0"/>
            </a:p>
          </dgm:t>
        </dgm:pt>
      </mc:Fallback>
    </mc:AlternateContent>
    <dgm:pt modelId="{DAFAF48A-3030-40D6-AD24-24914C768130}" type="parTrans" cxnId="{B2F1959A-433F-4030-AC32-B0FCAEF49163}">
      <dgm:prSet/>
      <dgm:spPr/>
      <dgm:t>
        <a:bodyPr/>
        <a:lstStyle/>
        <a:p>
          <a:endParaRPr lang="ru-RU"/>
        </a:p>
      </dgm:t>
    </dgm:pt>
    <dgm:pt modelId="{E9A9CC7F-F7C6-4909-ABB1-F91B23928713}" type="sibTrans" cxnId="{B2F1959A-433F-4030-AC32-B0FCAEF49163}">
      <dgm:prSet/>
      <dgm:spPr/>
      <dgm:t>
        <a:bodyPr/>
        <a:lstStyle/>
        <a:p>
          <a:endParaRPr lang="ru-RU"/>
        </a:p>
      </dgm:t>
    </dgm:pt>
    <dgm:pt modelId="{F00CA91C-EC3B-4FED-A117-C58191A80715}" type="pres">
      <dgm:prSet presAssocID="{EEE4CCB5-1555-4610-97D6-4BA308304EBD}" presName="linear" presStyleCnt="0">
        <dgm:presLayoutVars>
          <dgm:animLvl val="lvl"/>
          <dgm:resizeHandles val="exact"/>
        </dgm:presLayoutVars>
      </dgm:prSet>
      <dgm:spPr/>
    </dgm:pt>
    <dgm:pt modelId="{D83CBED8-F76C-4DCA-9473-561CF2F41AD1}" type="pres">
      <dgm:prSet presAssocID="{007AD827-AFC1-453D-BF9F-418920B700AC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893DBEC-220C-40C3-92B5-E5B08E65BC51}" type="pres">
      <dgm:prSet presAssocID="{007AD827-AFC1-453D-BF9F-418920B700AC}" presName="childText" presStyleLbl="revTx" presStyleIdx="0" presStyleCnt="2">
        <dgm:presLayoutVars>
          <dgm:bulletEnabled val="1"/>
        </dgm:presLayoutVars>
      </dgm:prSet>
      <dgm:spPr/>
    </dgm:pt>
    <dgm:pt modelId="{AAC0C6AF-A3C9-4108-826D-017F98F9F3D3}" type="pres">
      <dgm:prSet presAssocID="{6FED3822-84C9-48C6-85EF-77CB029EAD9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79E74E5E-B9E4-452D-80A6-22BCA66A1DF0}" type="pres">
      <dgm:prSet presAssocID="{6FED3822-84C9-48C6-85EF-77CB029EAD97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0BA1724-E065-4A0F-8EC9-19A2CDEFBBD8}" type="presOf" srcId="{EEE4CCB5-1555-4610-97D6-4BA308304EBD}" destId="{F00CA91C-EC3B-4FED-A117-C58191A80715}" srcOrd="0" destOrd="0" presId="urn:microsoft.com/office/officeart/2005/8/layout/vList2"/>
    <dgm:cxn modelId="{535A952E-51B5-4F43-BFC1-CC151EAAEB11}" type="presOf" srcId="{6FED3822-84C9-48C6-85EF-77CB029EAD97}" destId="{AAC0C6AF-A3C9-4108-826D-017F98F9F3D3}" srcOrd="0" destOrd="0" presId="urn:microsoft.com/office/officeart/2005/8/layout/vList2"/>
    <dgm:cxn modelId="{2500D84D-D43C-4D6A-B6EE-9A5555949150}" srcId="{EEE4CCB5-1555-4610-97D6-4BA308304EBD}" destId="{007AD827-AFC1-453D-BF9F-418920B700AC}" srcOrd="0" destOrd="0" parTransId="{4EF1A012-6A4D-47B2-BA61-AF8C62F769AB}" sibTransId="{D6E9DEC6-0930-4024-86E8-06E5FD945784}"/>
    <dgm:cxn modelId="{2BF05C54-CB41-42CE-B8F3-234343B64454}" type="presOf" srcId="{007AD827-AFC1-453D-BF9F-418920B700AC}" destId="{D83CBED8-F76C-4DCA-9473-561CF2F41AD1}" srcOrd="0" destOrd="0" presId="urn:microsoft.com/office/officeart/2005/8/layout/vList2"/>
    <dgm:cxn modelId="{46B69675-7653-4D25-A6F4-5A37D80F4C41}" srcId="{EEE4CCB5-1555-4610-97D6-4BA308304EBD}" destId="{6FED3822-84C9-48C6-85EF-77CB029EAD97}" srcOrd="1" destOrd="0" parTransId="{711CFE12-64D2-4226-BEB5-744B84591E0B}" sibTransId="{7264CF90-89C0-44A9-B372-64595682EC6E}"/>
    <dgm:cxn modelId="{AE860094-CDD5-4020-A2F7-0459D8CF573D}" srcId="{007AD827-AFC1-453D-BF9F-418920B700AC}" destId="{9AD0267A-C755-4F9F-B02C-4A2CCEC9BB46}" srcOrd="0" destOrd="0" parTransId="{8CC6E3E3-ED72-4587-B51E-47630CA113B1}" sibTransId="{88204207-52AC-4082-B585-911C4E82D180}"/>
    <dgm:cxn modelId="{B2F1959A-433F-4030-AC32-B0FCAEF49163}" srcId="{6FED3822-84C9-48C6-85EF-77CB029EAD97}" destId="{4D8C9579-5EA0-459B-B13C-374EE4294A45}" srcOrd="0" destOrd="0" parTransId="{DAFAF48A-3030-40D6-AD24-24914C768130}" sibTransId="{E9A9CC7F-F7C6-4909-ABB1-F91B23928713}"/>
    <dgm:cxn modelId="{942C27CC-F145-4920-917C-4DF68FB9BE4A}" type="presOf" srcId="{9AD0267A-C755-4F9F-B02C-4A2CCEC9BB46}" destId="{2893DBEC-220C-40C3-92B5-E5B08E65BC51}" srcOrd="0" destOrd="0" presId="urn:microsoft.com/office/officeart/2005/8/layout/vList2"/>
    <dgm:cxn modelId="{A29A1FEF-74E3-46A8-893E-4D17EF813D6C}" type="presOf" srcId="{4D8C9579-5EA0-459B-B13C-374EE4294A45}" destId="{79E74E5E-B9E4-452D-80A6-22BCA66A1DF0}" srcOrd="0" destOrd="0" presId="urn:microsoft.com/office/officeart/2005/8/layout/vList2"/>
    <dgm:cxn modelId="{D9CBB23C-9AA6-407C-84D8-111A35C24F5C}" type="presParOf" srcId="{F00CA91C-EC3B-4FED-A117-C58191A80715}" destId="{D83CBED8-F76C-4DCA-9473-561CF2F41AD1}" srcOrd="0" destOrd="0" presId="urn:microsoft.com/office/officeart/2005/8/layout/vList2"/>
    <dgm:cxn modelId="{2C56D4F9-9C70-4E56-950D-7080D296868E}" type="presParOf" srcId="{F00CA91C-EC3B-4FED-A117-C58191A80715}" destId="{2893DBEC-220C-40C3-92B5-E5B08E65BC51}" srcOrd="1" destOrd="0" presId="urn:microsoft.com/office/officeart/2005/8/layout/vList2"/>
    <dgm:cxn modelId="{C0BAADC1-586D-44A3-982C-42D1955723E5}" type="presParOf" srcId="{F00CA91C-EC3B-4FED-A117-C58191A80715}" destId="{AAC0C6AF-A3C9-4108-826D-017F98F9F3D3}" srcOrd="2" destOrd="0" presId="urn:microsoft.com/office/officeart/2005/8/layout/vList2"/>
    <dgm:cxn modelId="{3E13DE2E-CD6F-4928-AD90-16E7EE61C123}" type="presParOf" srcId="{F00CA91C-EC3B-4FED-A117-C58191A80715}" destId="{79E74E5E-B9E4-452D-80A6-22BCA66A1DF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19EB1AAB-22FE-42DC-BA93-F94BA2AA83A3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D0A1FBE-18A5-4DF3-8E91-64736E05F6D1}">
      <dgm:prSet phldrT="[Текст]"/>
      <dgm:spPr/>
      <dgm:t>
        <a:bodyPr/>
        <a:lstStyle/>
        <a:p>
          <a:r>
            <a:rPr lang="ru-RU" dirty="0"/>
            <a:t>Большую помощь в определении резервов оказывают способы</a:t>
          </a:r>
          <a:r>
            <a:rPr lang="ru-RU" b="1" dirty="0"/>
            <a:t> </a:t>
          </a:r>
          <a:r>
            <a:rPr lang="ru-RU" b="1" i="1" dirty="0"/>
            <a:t>математического программирования,</a:t>
          </a:r>
          <a:r>
            <a:rPr lang="ru-RU" dirty="0"/>
            <a:t> которые позволяют оптимизировать величину показателей с учетом условий хозяйствования и ограничений на ресурсы и тем самым выявить дополнительные и неиспользованные резервы производства путем сравнения величины исследуемых показателей по оптимальному варианту с фактическим или плановым их уровнем</a:t>
          </a:r>
        </a:p>
      </dgm:t>
    </dgm:pt>
    <dgm:pt modelId="{6DBCABBA-7FED-4EB5-8FA9-8CFC62CF4943}" type="parTrans" cxnId="{45A0D40D-3C1A-4D34-B90C-2D459A5D0C10}">
      <dgm:prSet/>
      <dgm:spPr/>
      <dgm:t>
        <a:bodyPr/>
        <a:lstStyle/>
        <a:p>
          <a:endParaRPr lang="ru-RU"/>
        </a:p>
      </dgm:t>
    </dgm:pt>
    <dgm:pt modelId="{A244ACEA-FA42-4F86-BD94-51B96CFC697B}" type="sibTrans" cxnId="{45A0D40D-3C1A-4D34-B90C-2D459A5D0C10}">
      <dgm:prSet/>
      <dgm:spPr/>
      <dgm:t>
        <a:bodyPr/>
        <a:lstStyle/>
        <a:p>
          <a:endParaRPr lang="ru-RU"/>
        </a:p>
      </dgm:t>
    </dgm:pt>
    <dgm:pt modelId="{BC7B6A7B-E669-4FE0-AB9F-A0617CDA0809}">
      <dgm:prSet phldrT="[Текст]" phldr="1"/>
      <dgm:spPr/>
      <dgm:t>
        <a:bodyPr/>
        <a:lstStyle/>
        <a:p>
          <a:endParaRPr lang="ru-RU"/>
        </a:p>
      </dgm:t>
    </dgm:pt>
    <dgm:pt modelId="{821BA905-6CF3-4973-ADFA-4466080FFF9F}" type="parTrans" cxnId="{76926AF5-D99F-412E-9826-68BF30449CA8}">
      <dgm:prSet/>
      <dgm:spPr/>
      <dgm:t>
        <a:bodyPr/>
        <a:lstStyle/>
        <a:p>
          <a:endParaRPr lang="ru-RU"/>
        </a:p>
      </dgm:t>
    </dgm:pt>
    <dgm:pt modelId="{FFB48F9F-BC99-4A99-A338-57B9714BD361}" type="sibTrans" cxnId="{76926AF5-D99F-412E-9826-68BF30449CA8}">
      <dgm:prSet/>
      <dgm:spPr/>
      <dgm:t>
        <a:bodyPr/>
        <a:lstStyle/>
        <a:p>
          <a:endParaRPr lang="ru-RU"/>
        </a:p>
      </dgm:t>
    </dgm:pt>
    <dgm:pt modelId="{0AA36294-CF5F-43A1-ACD2-9AA05ED1C82E}">
      <dgm:prSet phldrT="[Текст]"/>
      <dgm:spPr/>
      <dgm:t>
        <a:bodyPr/>
        <a:lstStyle/>
        <a:p>
          <a:r>
            <a:rPr lang="ru-RU" dirty="0"/>
            <a:t>Особенно высокоэффективным методом выявления резервов является</a:t>
          </a:r>
          <a:r>
            <a:rPr lang="ru-RU" b="1" dirty="0"/>
            <a:t> </a:t>
          </a:r>
          <a:r>
            <a:rPr lang="ru-RU" b="1" i="1" dirty="0"/>
            <a:t>функционально-стоимостный анализ</a:t>
          </a:r>
          <a:r>
            <a:rPr lang="ru-RU" i="1" dirty="0"/>
            <a:t> (ФСА). </a:t>
          </a:r>
          <a:r>
            <a:rPr lang="ru-RU" dirty="0"/>
            <a:t>Использование этого метода позволяет на ранних стадиях жизненного цикла изделия найти и предупредить лишние затраты путем усовершенствования его конструкции, технологии производства, использования более дешевого сырья и материалов и т.д. </a:t>
          </a:r>
        </a:p>
      </dgm:t>
    </dgm:pt>
    <dgm:pt modelId="{89DFC845-BFD3-4D01-A01C-C8153C63CEE9}" type="parTrans" cxnId="{5FADCC71-5BAA-4E21-8057-B7E93E71769F}">
      <dgm:prSet/>
      <dgm:spPr/>
      <dgm:t>
        <a:bodyPr/>
        <a:lstStyle/>
        <a:p>
          <a:endParaRPr lang="ru-RU"/>
        </a:p>
      </dgm:t>
    </dgm:pt>
    <dgm:pt modelId="{36004E91-BF53-4E03-AD63-8E26AF46F6FD}" type="sibTrans" cxnId="{5FADCC71-5BAA-4E21-8057-B7E93E71769F}">
      <dgm:prSet/>
      <dgm:spPr/>
      <dgm:t>
        <a:bodyPr/>
        <a:lstStyle/>
        <a:p>
          <a:endParaRPr lang="ru-RU"/>
        </a:p>
      </dgm:t>
    </dgm:pt>
    <dgm:pt modelId="{9212A5AE-3143-418F-AC97-4F36FBAF0505}">
      <dgm:prSet phldrT="[Текст]" phldr="1"/>
      <dgm:spPr/>
      <dgm:t>
        <a:bodyPr/>
        <a:lstStyle/>
        <a:p>
          <a:endParaRPr lang="ru-RU"/>
        </a:p>
      </dgm:t>
    </dgm:pt>
    <dgm:pt modelId="{F608B712-FFDC-42C0-B7C5-5FACE8A5B465}" type="parTrans" cxnId="{D9A5EED9-9F41-480E-BE91-79C18983176D}">
      <dgm:prSet/>
      <dgm:spPr/>
      <dgm:t>
        <a:bodyPr/>
        <a:lstStyle/>
        <a:p>
          <a:endParaRPr lang="ru-RU"/>
        </a:p>
      </dgm:t>
    </dgm:pt>
    <dgm:pt modelId="{213CB0EA-D617-4A69-91D2-692A06B4443B}" type="sibTrans" cxnId="{D9A5EED9-9F41-480E-BE91-79C18983176D}">
      <dgm:prSet/>
      <dgm:spPr/>
      <dgm:t>
        <a:bodyPr/>
        <a:lstStyle/>
        <a:p>
          <a:endParaRPr lang="ru-RU"/>
        </a:p>
      </dgm:t>
    </dgm:pt>
    <dgm:pt modelId="{0E4A4C80-5594-40B8-9FB8-536487BD5CDA}" type="pres">
      <dgm:prSet presAssocID="{19EB1AAB-22FE-42DC-BA93-F94BA2AA83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07745E-CD33-49B5-AFE6-0B928B3B579F}" type="pres">
      <dgm:prSet presAssocID="{2D0A1FBE-18A5-4DF3-8E91-64736E05F6D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E632D3-1447-494D-ADAA-E96D32C15234}" type="pres">
      <dgm:prSet presAssocID="{2D0A1FBE-18A5-4DF3-8E91-64736E05F6D1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769C1-F9EB-4409-925B-D3DEB407A4B8}" type="pres">
      <dgm:prSet presAssocID="{0AA36294-CF5F-43A1-ACD2-9AA05ED1C82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DD2848-ECFD-4153-9280-795816EC767E}" type="pres">
      <dgm:prSet presAssocID="{0AA36294-CF5F-43A1-ACD2-9AA05ED1C82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ACFE1C-5C87-4508-8C4F-DB49899C70C7}" type="presOf" srcId="{2D0A1FBE-18A5-4DF3-8E91-64736E05F6D1}" destId="{E907745E-CD33-49B5-AFE6-0B928B3B579F}" srcOrd="0" destOrd="0" presId="urn:microsoft.com/office/officeart/2005/8/layout/vList2"/>
    <dgm:cxn modelId="{48687104-C37B-4294-80AB-2F68FB427A9C}" type="presOf" srcId="{BC7B6A7B-E669-4FE0-AB9F-A0617CDA0809}" destId="{F2E632D3-1447-494D-ADAA-E96D32C15234}" srcOrd="0" destOrd="0" presId="urn:microsoft.com/office/officeart/2005/8/layout/vList2"/>
    <dgm:cxn modelId="{516532FD-2281-490B-814E-302715FFC43B}" type="presOf" srcId="{0AA36294-CF5F-43A1-ACD2-9AA05ED1C82E}" destId="{CEE769C1-F9EB-4409-925B-D3DEB407A4B8}" srcOrd="0" destOrd="0" presId="urn:microsoft.com/office/officeart/2005/8/layout/vList2"/>
    <dgm:cxn modelId="{76926AF5-D99F-412E-9826-68BF30449CA8}" srcId="{2D0A1FBE-18A5-4DF3-8E91-64736E05F6D1}" destId="{BC7B6A7B-E669-4FE0-AB9F-A0617CDA0809}" srcOrd="0" destOrd="0" parTransId="{821BA905-6CF3-4973-ADFA-4466080FFF9F}" sibTransId="{FFB48F9F-BC99-4A99-A338-57B9714BD361}"/>
    <dgm:cxn modelId="{D6A18010-1474-40AA-8E31-0E0387F265A9}" type="presOf" srcId="{9212A5AE-3143-418F-AC97-4F36FBAF0505}" destId="{80DD2848-ECFD-4153-9280-795816EC767E}" srcOrd="0" destOrd="0" presId="urn:microsoft.com/office/officeart/2005/8/layout/vList2"/>
    <dgm:cxn modelId="{0EAC7DDC-B5E8-4495-BC71-5469A27D8EEA}" type="presOf" srcId="{19EB1AAB-22FE-42DC-BA93-F94BA2AA83A3}" destId="{0E4A4C80-5594-40B8-9FB8-536487BD5CDA}" srcOrd="0" destOrd="0" presId="urn:microsoft.com/office/officeart/2005/8/layout/vList2"/>
    <dgm:cxn modelId="{5FADCC71-5BAA-4E21-8057-B7E93E71769F}" srcId="{19EB1AAB-22FE-42DC-BA93-F94BA2AA83A3}" destId="{0AA36294-CF5F-43A1-ACD2-9AA05ED1C82E}" srcOrd="1" destOrd="0" parTransId="{89DFC845-BFD3-4D01-A01C-C8153C63CEE9}" sibTransId="{36004E91-BF53-4E03-AD63-8E26AF46F6FD}"/>
    <dgm:cxn modelId="{D9A5EED9-9F41-480E-BE91-79C18983176D}" srcId="{0AA36294-CF5F-43A1-ACD2-9AA05ED1C82E}" destId="{9212A5AE-3143-418F-AC97-4F36FBAF0505}" srcOrd="0" destOrd="0" parTransId="{F608B712-FFDC-42C0-B7C5-5FACE8A5B465}" sibTransId="{213CB0EA-D617-4A69-91D2-692A06B4443B}"/>
    <dgm:cxn modelId="{45A0D40D-3C1A-4D34-B90C-2D459A5D0C10}" srcId="{19EB1AAB-22FE-42DC-BA93-F94BA2AA83A3}" destId="{2D0A1FBE-18A5-4DF3-8E91-64736E05F6D1}" srcOrd="0" destOrd="0" parTransId="{6DBCABBA-7FED-4EB5-8FA9-8CFC62CF4943}" sibTransId="{A244ACEA-FA42-4F86-BD94-51B96CFC697B}"/>
    <dgm:cxn modelId="{7ED943F5-0601-4F6B-909F-EFB7FE19E3BE}" type="presParOf" srcId="{0E4A4C80-5594-40B8-9FB8-536487BD5CDA}" destId="{E907745E-CD33-49B5-AFE6-0B928B3B579F}" srcOrd="0" destOrd="0" presId="urn:microsoft.com/office/officeart/2005/8/layout/vList2"/>
    <dgm:cxn modelId="{355016E9-7B7C-4514-80B0-7CF79248EAF1}" type="presParOf" srcId="{0E4A4C80-5594-40B8-9FB8-536487BD5CDA}" destId="{F2E632D3-1447-494D-ADAA-E96D32C15234}" srcOrd="1" destOrd="0" presId="urn:microsoft.com/office/officeart/2005/8/layout/vList2"/>
    <dgm:cxn modelId="{984C7F53-BA95-4957-BD12-8253238F1806}" type="presParOf" srcId="{0E4A4C80-5594-40B8-9FB8-536487BD5CDA}" destId="{CEE769C1-F9EB-4409-925B-D3DEB407A4B8}" srcOrd="2" destOrd="0" presId="urn:microsoft.com/office/officeart/2005/8/layout/vList2"/>
    <dgm:cxn modelId="{E53BE02D-2BC8-4A02-99CD-150782F51765}" type="presParOf" srcId="{0E4A4C80-5594-40B8-9FB8-536487BD5CDA}" destId="{80DD2848-ECFD-4153-9280-795816EC767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05B6D814-CCC7-41DB-8392-5148E5A12433}" type="doc">
      <dgm:prSet loTypeId="urn:microsoft.com/office/officeart/2005/8/layout/vList2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9A8C8385-FBA7-4969-817F-D21E60C3DFCA}">
      <dgm:prSet phldrT="[Текст]"/>
      <dgm:spPr/>
      <dgm:t>
        <a:bodyPr/>
        <a:lstStyle/>
        <a:p>
          <a:r>
            <a:rPr lang="ru-RU" dirty="0"/>
            <a:t>Для определения величины резервов в управленческом анализе широко используются</a:t>
          </a:r>
          <a:r>
            <a:rPr lang="ru-RU" b="1" dirty="0"/>
            <a:t> </a:t>
          </a:r>
          <a:r>
            <a:rPr lang="ru-RU" b="1" i="1" dirty="0"/>
            <a:t>способы детерминированного факторного анализа:</a:t>
          </a:r>
          <a:r>
            <a:rPr lang="ru-RU" dirty="0"/>
            <a:t> цепной подстановки, абсолютных разниц, относительных разниц и интегральный метод. </a:t>
          </a:r>
        </a:p>
      </dgm:t>
    </dgm:pt>
    <dgm:pt modelId="{CAF51651-7D14-4C36-B94B-4F711D873C6D}" type="parTrans" cxnId="{1461AF3B-1AFA-4C72-B362-E593860679C6}">
      <dgm:prSet/>
      <dgm:spPr/>
      <dgm:t>
        <a:bodyPr/>
        <a:lstStyle/>
        <a:p>
          <a:endParaRPr lang="ru-RU"/>
        </a:p>
      </dgm:t>
    </dgm:pt>
    <dgm:pt modelId="{753747B9-350B-43B1-B2C3-770E0E3FE051}" type="sibTrans" cxnId="{1461AF3B-1AFA-4C72-B362-E593860679C6}">
      <dgm:prSet/>
      <dgm:spPr/>
      <dgm:t>
        <a:bodyPr/>
        <a:lstStyle/>
        <a:p>
          <a:endParaRPr lang="ru-RU"/>
        </a:p>
      </dgm:t>
    </dgm:pt>
    <dgm:pt modelId="{655B34AE-CD19-4A7D-8793-E918FC2A7189}">
      <dgm:prSet phldrT="[Текст]" phldr="1"/>
      <dgm:spPr/>
      <dgm:t>
        <a:bodyPr/>
        <a:lstStyle/>
        <a:p>
          <a:endParaRPr lang="ru-RU"/>
        </a:p>
      </dgm:t>
    </dgm:pt>
    <dgm:pt modelId="{78796BB3-920E-4610-BDA0-F3A9AB6DC9DA}" type="parTrans" cxnId="{9A0A7410-D78C-42B4-B5ED-DC1E1CCF31C0}">
      <dgm:prSet/>
      <dgm:spPr/>
      <dgm:t>
        <a:bodyPr/>
        <a:lstStyle/>
        <a:p>
          <a:endParaRPr lang="ru-RU"/>
        </a:p>
      </dgm:t>
    </dgm:pt>
    <dgm:pt modelId="{CDBE9230-6CBB-4FEB-AAA1-5EAE4710D94C}" type="sibTrans" cxnId="{9A0A7410-D78C-42B4-B5ED-DC1E1CCF31C0}">
      <dgm:prSet/>
      <dgm:spPr/>
      <dgm:t>
        <a:bodyPr/>
        <a:lstStyle/>
        <a:p>
          <a:endParaRPr lang="ru-RU"/>
        </a:p>
      </dgm:t>
    </dgm:pt>
    <dgm:pt modelId="{1C838737-D2EC-4A3E-9F67-6EE237EABF11}">
      <dgm:prSet phldrT="[Текст]"/>
      <dgm:spPr/>
      <dgm:t>
        <a:bodyPr/>
        <a:lstStyle/>
        <a:p>
          <a:r>
            <a:rPr lang="ru-RU" dirty="0"/>
            <a:t>Например, если объем валовой продукции представить в виде произведения количества рабочих и производительности труда </a:t>
          </a:r>
          <a:r>
            <a:rPr lang="ru-RU" i="1" dirty="0"/>
            <a:t>(ВП = ЧР</a:t>
          </a:r>
          <a:r>
            <a:rPr lang="ru-RU" dirty="0"/>
            <a:t> х </a:t>
          </a:r>
          <a:r>
            <a:rPr lang="ru-RU" i="1" dirty="0"/>
            <a:t>ГВ),</a:t>
          </a:r>
          <a:r>
            <a:rPr lang="ru-RU" dirty="0"/>
            <a:t> то резервы увеличения объема производства продукции за счет увеличения численности рабочих, используя способ абсолютных разниц, можно подсчитать по формуле:</a:t>
          </a:r>
        </a:p>
      </dgm:t>
    </dgm:pt>
    <dgm:pt modelId="{F38961B1-92FF-42FB-A0F5-A77E3D999685}" type="parTrans" cxnId="{D5262B16-4131-4A85-8B13-CBCA5C72312F}">
      <dgm:prSet/>
      <dgm:spPr/>
      <dgm:t>
        <a:bodyPr/>
        <a:lstStyle/>
        <a:p>
          <a:endParaRPr lang="ru-RU"/>
        </a:p>
      </dgm:t>
    </dgm:pt>
    <dgm:pt modelId="{F33CE891-D7CF-470C-9E4F-8ED23A13B4D1}" type="sibTrans" cxnId="{D5262B16-4131-4A85-8B13-CBCA5C72312F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BB002CF0-26BB-42B6-BBB1-DAE197DD0D1B}">
          <dgm:prSet phldrT="[Текст]"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ru-RU" sz="2000" b="0" i="1" smtClean="0">
                        <a:latin typeface="Cambria Math" panose="02040503050406030204" pitchFamily="18" charset="0"/>
                      </a:rPr>
                      <m:t>Р</m:t>
                    </m:r>
                    <m:r>
                      <a:rPr lang="ru-R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</m:t>
                    </m:r>
                    <m:sSub>
                      <m:sSubPr>
                        <m:ctrlP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чр</m:t>
                        </m:r>
                      </m:sub>
                    </m:sSub>
                    <m:r>
                      <a:rPr lang="ru-R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ЧР</m:t>
                            </m:r>
                          </m:e>
                          <m:sub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в</m:t>
                            </m:r>
                          </m:sub>
                        </m:sSub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ЧР</m:t>
                            </m:r>
                          </m:e>
                          <m:sub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ф</m:t>
                            </m:r>
                          </m:sub>
                        </m:sSub>
                      </m:e>
                    </m:d>
                    <m:r>
                      <a:rPr lang="ru-R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ГВ</m:t>
                        </m:r>
                      </m:e>
                      <m:sub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ф</m:t>
                        </m:r>
                      </m:sub>
                    </m:sSub>
                  </m:oMath>
                </m:oMathPara>
              </a14:m>
              <a:endParaRPr lang="ru-RU" sz="2000" dirty="0"/>
            </a:p>
          </dgm:t>
        </dgm:pt>
      </mc:Choice>
      <mc:Fallback xmlns="">
        <dgm:pt modelId="{BB002CF0-26BB-42B6-BBB1-DAE197DD0D1B}">
          <dgm:prSet phldrT="[Текст]" custT="1"/>
          <dgm:spPr/>
          <dgm:t>
            <a:bodyPr/>
            <a:lstStyle/>
            <a:p>
              <a:r>
                <a:rPr lang="ru-RU" sz="2000" b="0" i="0" smtClean="0">
                  <a:latin typeface="Cambria Math" panose="02040503050406030204" pitchFamily="18" charset="0"/>
                </a:rPr>
                <a:t>Р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↑〖ВП〗_чр=(〖ЧР〗_в−〖ЧР〗_ф )×〖ГВ〗_ф</a:t>
              </a:r>
              <a:endParaRPr lang="ru-RU" sz="2000" dirty="0"/>
            </a:p>
          </dgm:t>
        </dgm:pt>
      </mc:Fallback>
    </mc:AlternateContent>
    <dgm:pt modelId="{EF1E74DA-6891-4056-854B-314A26715E7F}" type="parTrans" cxnId="{DB480042-17B5-4B14-88D3-F407B0943E13}">
      <dgm:prSet/>
      <dgm:spPr/>
      <dgm:t>
        <a:bodyPr/>
        <a:lstStyle/>
        <a:p>
          <a:endParaRPr lang="ru-RU"/>
        </a:p>
      </dgm:t>
    </dgm:pt>
    <dgm:pt modelId="{0CCE7FE2-73FF-4BA4-9288-AE57D21E32AD}" type="sibTrans" cxnId="{DB480042-17B5-4B14-88D3-F407B0943E13}">
      <dgm:prSet/>
      <dgm:spPr/>
      <dgm:t>
        <a:bodyPr/>
        <a:lstStyle/>
        <a:p>
          <a:endParaRPr lang="ru-RU"/>
        </a:p>
      </dgm:t>
    </dgm:pt>
    <dgm:pt modelId="{98CE9830-D0DC-4383-8168-69A60D304102}">
      <dgm:prSet phldrT="[Текст]" custT="1"/>
      <dgm:spPr/>
      <dgm:t>
        <a:bodyPr/>
        <a:lstStyle/>
        <a:p>
          <a:r>
            <a:rPr lang="ru-RU" sz="2000" dirty="0"/>
            <a:t>За счет производительности труда:</a:t>
          </a:r>
        </a:p>
      </dgm:t>
    </dgm:pt>
    <dgm:pt modelId="{E386D4C9-C0B4-45EF-8871-D4925813E5E5}" type="parTrans" cxnId="{64BA28A8-A56B-4660-8705-10AF904D0E4C}">
      <dgm:prSet/>
      <dgm:spPr/>
      <dgm:t>
        <a:bodyPr/>
        <a:lstStyle/>
        <a:p>
          <a:endParaRPr lang="ru-RU"/>
        </a:p>
      </dgm:t>
    </dgm:pt>
    <dgm:pt modelId="{E4A75FF9-01E6-4B53-86A5-B0A40F3D89F6}" type="sibTrans" cxnId="{64BA28A8-A56B-4660-8705-10AF904D0E4C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E3DCE743-9936-4748-A8E2-A86B16B7B241}">
          <dgm:prSet phldrT="[Текст]"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ru-RU" sz="2000" b="0" i="1" smtClean="0">
                        <a:latin typeface="Cambria Math" panose="02040503050406030204" pitchFamily="18" charset="0"/>
                      </a:rPr>
                      <m:t>Р</m:t>
                    </m:r>
                    <m:r>
                      <a:rPr lang="ru-R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</m:t>
                    </m:r>
                    <m:sSub>
                      <m:sSubPr>
                        <m:ctrlP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гв</m:t>
                        </m:r>
                      </m:sub>
                    </m:sSub>
                    <m:r>
                      <a:rPr lang="ru-R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ГВ</m:t>
                            </m:r>
                          </m:e>
                          <m:sub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в</m:t>
                            </m:r>
                          </m:sub>
                        </m:sSub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ГВ</m:t>
                            </m:r>
                          </m:e>
                          <m:sub>
                            <m:r>
                              <a:rPr lang="ru-RU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ф</m:t>
                            </m:r>
                          </m:sub>
                        </m:sSub>
                      </m:e>
                    </m:d>
                    <m:r>
                      <a:rPr lang="ru-R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ЧР</m:t>
                        </m:r>
                      </m:e>
                      <m:sub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ф</m:t>
                        </m:r>
                      </m:sub>
                    </m:sSub>
                  </m:oMath>
                </m:oMathPara>
              </a14:m>
              <a:endParaRPr lang="ru-RU" sz="2000" dirty="0"/>
            </a:p>
          </dgm:t>
        </dgm:pt>
      </mc:Choice>
      <mc:Fallback xmlns="">
        <dgm:pt modelId="{E3DCE743-9936-4748-A8E2-A86B16B7B241}">
          <dgm:prSet phldrT="[Текст]" custT="1"/>
          <dgm:spPr/>
          <dgm:t>
            <a:bodyPr/>
            <a:lstStyle/>
            <a:p>
              <a:r>
                <a:rPr lang="ru-RU" sz="2000" b="0" i="0" smtClean="0">
                  <a:latin typeface="Cambria Math" panose="02040503050406030204" pitchFamily="18" charset="0"/>
                </a:rPr>
                <a:t>Р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↑〖ВП〗_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гв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=(〖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ГВ〗_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в−〖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ГВ〗_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ф )×〖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ЧР〗_</a:t>
              </a:r>
              <a:r>
                <a:rPr lang="ru-RU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ф</a:t>
              </a:r>
              <a:endParaRPr lang="ru-RU" sz="2000" dirty="0"/>
            </a:p>
          </dgm:t>
        </dgm:pt>
      </mc:Fallback>
    </mc:AlternateContent>
    <dgm:pt modelId="{3245AA39-19D4-4461-9D99-8E15C6695477}" type="parTrans" cxnId="{AC51E1A2-48D0-4FE9-AE8B-F22F586BB763}">
      <dgm:prSet/>
      <dgm:spPr/>
      <dgm:t>
        <a:bodyPr/>
        <a:lstStyle/>
        <a:p>
          <a:endParaRPr lang="ru-RU"/>
        </a:p>
      </dgm:t>
    </dgm:pt>
    <dgm:pt modelId="{1D8E5E61-8446-4E6F-A1A4-77F2A77AE569}" type="sibTrans" cxnId="{AC51E1A2-48D0-4FE9-AE8B-F22F586BB763}">
      <dgm:prSet/>
      <dgm:spPr/>
      <dgm:t>
        <a:bodyPr/>
        <a:lstStyle/>
        <a:p>
          <a:endParaRPr lang="ru-RU"/>
        </a:p>
      </dgm:t>
    </dgm:pt>
    <dgm:pt modelId="{2CDF0FA4-1129-44C9-A98D-774D0002E5B2}" type="pres">
      <dgm:prSet presAssocID="{05B6D814-CCC7-41DB-8392-5148E5A12433}" presName="linear" presStyleCnt="0">
        <dgm:presLayoutVars>
          <dgm:animLvl val="lvl"/>
          <dgm:resizeHandles val="exact"/>
        </dgm:presLayoutVars>
      </dgm:prSet>
      <dgm:spPr/>
    </dgm:pt>
    <dgm:pt modelId="{793E4241-717F-4E6B-9E4D-27EA1493E93B}" type="pres">
      <dgm:prSet presAssocID="{9A8C8385-FBA7-4969-817F-D21E60C3DFCA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83EB5F0-9540-4C03-9C74-EEA536DCF8EB}" type="pres">
      <dgm:prSet presAssocID="{9A8C8385-FBA7-4969-817F-D21E60C3DFCA}" presName="childText" presStyleLbl="revTx" presStyleIdx="0" presStyleCnt="2">
        <dgm:presLayoutVars>
          <dgm:bulletEnabled val="1"/>
        </dgm:presLayoutVars>
      </dgm:prSet>
      <dgm:spPr/>
    </dgm:pt>
    <dgm:pt modelId="{AF5167AB-1DDA-4C85-8E02-4014258EC0F9}" type="pres">
      <dgm:prSet presAssocID="{1C838737-D2EC-4A3E-9F67-6EE237EABF11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1340969-8A5F-41CA-93FD-4D64B8368575}" type="pres">
      <dgm:prSet presAssocID="{1C838737-D2EC-4A3E-9F67-6EE237EABF11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8F4B1C01-B8A2-44CE-889E-3CB8F310DB53}" type="presOf" srcId="{9A8C8385-FBA7-4969-817F-D21E60C3DFCA}" destId="{793E4241-717F-4E6B-9E4D-27EA1493E93B}" srcOrd="0" destOrd="0" presId="urn:microsoft.com/office/officeart/2005/8/layout/vList2"/>
    <dgm:cxn modelId="{ADC3D90A-6F0A-4F0B-ACA4-3AF120E3E64E}" type="presOf" srcId="{98CE9830-D0DC-4383-8168-69A60D304102}" destId="{51340969-8A5F-41CA-93FD-4D64B8368575}" srcOrd="0" destOrd="1" presId="urn:microsoft.com/office/officeart/2005/8/layout/vList2"/>
    <dgm:cxn modelId="{9A0A7410-D78C-42B4-B5ED-DC1E1CCF31C0}" srcId="{9A8C8385-FBA7-4969-817F-D21E60C3DFCA}" destId="{655B34AE-CD19-4A7D-8793-E918FC2A7189}" srcOrd="0" destOrd="0" parTransId="{78796BB3-920E-4610-BDA0-F3A9AB6DC9DA}" sibTransId="{CDBE9230-6CBB-4FEB-AAA1-5EAE4710D94C}"/>
    <dgm:cxn modelId="{5C344913-A461-4915-BB4A-1A39255CAA84}" type="presOf" srcId="{655B34AE-CD19-4A7D-8793-E918FC2A7189}" destId="{683EB5F0-9540-4C03-9C74-EEA536DCF8EB}" srcOrd="0" destOrd="0" presId="urn:microsoft.com/office/officeart/2005/8/layout/vList2"/>
    <dgm:cxn modelId="{D5262B16-4131-4A85-8B13-CBCA5C72312F}" srcId="{05B6D814-CCC7-41DB-8392-5148E5A12433}" destId="{1C838737-D2EC-4A3E-9F67-6EE237EABF11}" srcOrd="1" destOrd="0" parTransId="{F38961B1-92FF-42FB-A0F5-A77E3D999685}" sibTransId="{F33CE891-D7CF-470C-9E4F-8ED23A13B4D1}"/>
    <dgm:cxn modelId="{1461AF3B-1AFA-4C72-B362-E593860679C6}" srcId="{05B6D814-CCC7-41DB-8392-5148E5A12433}" destId="{9A8C8385-FBA7-4969-817F-D21E60C3DFCA}" srcOrd="0" destOrd="0" parTransId="{CAF51651-7D14-4C36-B94B-4F711D873C6D}" sibTransId="{753747B9-350B-43B1-B2C3-770E0E3FE051}"/>
    <dgm:cxn modelId="{D2670241-924E-4F38-8371-E2013FC3C179}" type="presOf" srcId="{05B6D814-CCC7-41DB-8392-5148E5A12433}" destId="{2CDF0FA4-1129-44C9-A98D-774D0002E5B2}" srcOrd="0" destOrd="0" presId="urn:microsoft.com/office/officeart/2005/8/layout/vList2"/>
    <dgm:cxn modelId="{DB480042-17B5-4B14-88D3-F407B0943E13}" srcId="{1C838737-D2EC-4A3E-9F67-6EE237EABF11}" destId="{BB002CF0-26BB-42B6-BBB1-DAE197DD0D1B}" srcOrd="0" destOrd="0" parTransId="{EF1E74DA-6891-4056-854B-314A26715E7F}" sibTransId="{0CCE7FE2-73FF-4BA4-9288-AE57D21E32AD}"/>
    <dgm:cxn modelId="{AEC83A4C-F3AC-4272-AA2E-D09487D58F2A}" type="presOf" srcId="{E3DCE743-9936-4748-A8E2-A86B16B7B241}" destId="{51340969-8A5F-41CA-93FD-4D64B8368575}" srcOrd="0" destOrd="2" presId="urn:microsoft.com/office/officeart/2005/8/layout/vList2"/>
    <dgm:cxn modelId="{AC51E1A2-48D0-4FE9-AE8B-F22F586BB763}" srcId="{1C838737-D2EC-4A3E-9F67-6EE237EABF11}" destId="{E3DCE743-9936-4748-A8E2-A86B16B7B241}" srcOrd="2" destOrd="0" parTransId="{3245AA39-19D4-4461-9D99-8E15C6695477}" sibTransId="{1D8E5E61-8446-4E6F-A1A4-77F2A77AE569}"/>
    <dgm:cxn modelId="{64BA28A8-A56B-4660-8705-10AF904D0E4C}" srcId="{1C838737-D2EC-4A3E-9F67-6EE237EABF11}" destId="{98CE9830-D0DC-4383-8168-69A60D304102}" srcOrd="1" destOrd="0" parTransId="{E386D4C9-C0B4-45EF-8871-D4925813E5E5}" sibTransId="{E4A75FF9-01E6-4B53-86A5-B0A40F3D89F6}"/>
    <dgm:cxn modelId="{322F0FB7-D301-4CED-98B5-D00E9A6056AF}" type="presOf" srcId="{BB002CF0-26BB-42B6-BBB1-DAE197DD0D1B}" destId="{51340969-8A5F-41CA-93FD-4D64B8368575}" srcOrd="0" destOrd="0" presId="urn:microsoft.com/office/officeart/2005/8/layout/vList2"/>
    <dgm:cxn modelId="{AA4AA2D4-1A99-4A68-9DE4-852FD7E2890E}" type="presOf" srcId="{1C838737-D2EC-4A3E-9F67-6EE237EABF11}" destId="{AF5167AB-1DDA-4C85-8E02-4014258EC0F9}" srcOrd="0" destOrd="0" presId="urn:microsoft.com/office/officeart/2005/8/layout/vList2"/>
    <dgm:cxn modelId="{0D2101E3-32B7-4918-B63A-6A5676A75605}" type="presParOf" srcId="{2CDF0FA4-1129-44C9-A98D-774D0002E5B2}" destId="{793E4241-717F-4E6B-9E4D-27EA1493E93B}" srcOrd="0" destOrd="0" presId="urn:microsoft.com/office/officeart/2005/8/layout/vList2"/>
    <dgm:cxn modelId="{2E3090CB-88C9-4AD3-AEA5-76D53539DD4A}" type="presParOf" srcId="{2CDF0FA4-1129-44C9-A98D-774D0002E5B2}" destId="{683EB5F0-9540-4C03-9C74-EEA536DCF8EB}" srcOrd="1" destOrd="0" presId="urn:microsoft.com/office/officeart/2005/8/layout/vList2"/>
    <dgm:cxn modelId="{42078B22-BF3C-4D7C-9989-1B2A442B9D01}" type="presParOf" srcId="{2CDF0FA4-1129-44C9-A98D-774D0002E5B2}" destId="{AF5167AB-1DDA-4C85-8E02-4014258EC0F9}" srcOrd="2" destOrd="0" presId="urn:microsoft.com/office/officeart/2005/8/layout/vList2"/>
    <dgm:cxn modelId="{C46F59D9-4F5B-428E-A972-A2BA4F42C5B7}" type="presParOf" srcId="{2CDF0FA4-1129-44C9-A98D-774D0002E5B2}" destId="{51340969-8A5F-41CA-93FD-4D64B836857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C04AB5-9F81-4945-9FF3-7F829C389786}" type="doc">
      <dgm:prSet loTypeId="urn:microsoft.com/office/officeart/2005/8/layout/v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B261909-9D8C-48C2-8E10-9BF379459E6E}">
      <dgm:prSet phldrT="[Текст]"/>
      <dgm:spPr/>
      <dgm:t>
        <a:bodyPr/>
        <a:lstStyle/>
        <a:p>
          <a:r>
            <a:rPr lang="ru-RU" dirty="0"/>
            <a:t>Постоянная экономия рабочего времени  - основной источник резервов в высокоразвитом обществе, которое осуществляет расширенное воспроизводство на интенсивной основе. </a:t>
          </a:r>
        </a:p>
      </dgm:t>
    </dgm:pt>
    <dgm:pt modelId="{96B71CEA-BF7B-4F28-9A53-461F4DD36054}" type="parTrans" cxnId="{C719D7CD-D31C-4578-9B65-19B8ADB7DE18}">
      <dgm:prSet/>
      <dgm:spPr/>
      <dgm:t>
        <a:bodyPr/>
        <a:lstStyle/>
        <a:p>
          <a:endParaRPr lang="ru-RU"/>
        </a:p>
      </dgm:t>
    </dgm:pt>
    <dgm:pt modelId="{F3018C01-10AD-462C-8416-680DB942F187}" type="sibTrans" cxnId="{C719D7CD-D31C-4578-9B65-19B8ADB7DE18}">
      <dgm:prSet/>
      <dgm:spPr/>
      <dgm:t>
        <a:bodyPr/>
        <a:lstStyle/>
        <a:p>
          <a:endParaRPr lang="ru-RU"/>
        </a:p>
      </dgm:t>
    </dgm:pt>
    <dgm:pt modelId="{2A19360B-089E-49A8-92C0-8F5C39396228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С развитием НТП появляются все новые и новые возможности роста производительности труда, экономного использования сырья, материалов и других ресурсов, т.е. источники резервов неисчерпаемы. Как нельзя остановить НТП, так нельзя использовать все резервы.</a:t>
          </a:r>
        </a:p>
      </dgm:t>
    </dgm:pt>
    <dgm:pt modelId="{290149E9-12FD-40D2-B834-99CF4E135654}" type="parTrans" cxnId="{03770B22-EF69-4B54-AF5D-38B36F413CBC}">
      <dgm:prSet/>
      <dgm:spPr/>
      <dgm:t>
        <a:bodyPr/>
        <a:lstStyle/>
        <a:p>
          <a:endParaRPr lang="ru-RU"/>
        </a:p>
      </dgm:t>
    </dgm:pt>
    <dgm:pt modelId="{DB4B2DB6-8BBB-4B7D-A2DD-68B7BA495394}" type="sibTrans" cxnId="{03770B22-EF69-4B54-AF5D-38B36F413CBC}">
      <dgm:prSet/>
      <dgm:spPr/>
      <dgm:t>
        <a:bodyPr/>
        <a:lstStyle/>
        <a:p>
          <a:endParaRPr lang="ru-RU"/>
        </a:p>
      </dgm:t>
    </dgm:pt>
    <dgm:pt modelId="{28A8A8B8-F586-4196-B794-D03920E4700E}">
      <dgm:prSet phldrT="[Текст]"/>
      <dgm:spPr/>
      <dgm:t>
        <a:bodyPr/>
        <a:lstStyle/>
        <a:p>
          <a:r>
            <a:rPr lang="ru-RU" b="1" i="0" u="sng" dirty="0"/>
            <a:t>Экономическая сущность резервов повышения эффективности производства </a:t>
          </a:r>
          <a:r>
            <a:rPr lang="ru-RU" b="0" i="0" dirty="0"/>
            <a:t>состоит в наиболее полном и рациональном использовании все возрастающего потенциала ради получения большего количества высококачественной продукции при наименьших затратах живого и овеществленного труда на единицу продукции.</a:t>
          </a:r>
        </a:p>
      </dgm:t>
    </dgm:pt>
    <dgm:pt modelId="{E9553F2F-0E9A-42AB-A55F-64ECC87255C6}" type="parTrans" cxnId="{C04737A9-7C93-46D5-9CE7-FF27CA74F15F}">
      <dgm:prSet/>
      <dgm:spPr/>
      <dgm:t>
        <a:bodyPr/>
        <a:lstStyle/>
        <a:p>
          <a:endParaRPr lang="ru-RU"/>
        </a:p>
      </dgm:t>
    </dgm:pt>
    <dgm:pt modelId="{DA925810-986C-4D24-8BD0-D7B0BDEE78C7}" type="sibTrans" cxnId="{C04737A9-7C93-46D5-9CE7-FF27CA74F15F}">
      <dgm:prSet/>
      <dgm:spPr/>
      <dgm:t>
        <a:bodyPr/>
        <a:lstStyle/>
        <a:p>
          <a:endParaRPr lang="ru-RU"/>
        </a:p>
      </dgm:t>
    </dgm:pt>
    <dgm:pt modelId="{BF496669-CBC3-4C27-8E70-44981B5FE8E5}" type="pres">
      <dgm:prSet presAssocID="{DAC04AB5-9F81-4945-9FF3-7F829C38978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208FEB-EF79-4426-9498-5317B14564FC}" type="pres">
      <dgm:prSet presAssocID="{DAC04AB5-9F81-4945-9FF3-7F829C389786}" presName="dummyMaxCanvas" presStyleCnt="0">
        <dgm:presLayoutVars/>
      </dgm:prSet>
      <dgm:spPr/>
    </dgm:pt>
    <dgm:pt modelId="{E71BB53D-93D8-43E0-9BFC-28CD16E5C4FA}" type="pres">
      <dgm:prSet presAssocID="{DAC04AB5-9F81-4945-9FF3-7F829C389786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7B5D9E-1C18-4ED5-9752-507942FE7C34}" type="pres">
      <dgm:prSet presAssocID="{DAC04AB5-9F81-4945-9FF3-7F829C389786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D810A3-CE46-4100-8C43-1966FFAF9DEA}" type="pres">
      <dgm:prSet presAssocID="{DAC04AB5-9F81-4945-9FF3-7F829C389786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EBAA2-9D97-42E2-858C-BEA4A3FD56FD}" type="pres">
      <dgm:prSet presAssocID="{DAC04AB5-9F81-4945-9FF3-7F829C389786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9E5D42-CDF1-43B5-8D79-9ADF79A9BFBB}" type="pres">
      <dgm:prSet presAssocID="{DAC04AB5-9F81-4945-9FF3-7F829C389786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8A26B2-5754-46E5-9D4B-DBF06BF83A7F}" type="pres">
      <dgm:prSet presAssocID="{DAC04AB5-9F81-4945-9FF3-7F829C389786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8B8413-A101-411D-8907-C26A21FD7BC6}" type="pres">
      <dgm:prSet presAssocID="{DAC04AB5-9F81-4945-9FF3-7F829C389786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6F0835-8989-4522-AE9A-72FEC78E5CC1}" type="pres">
      <dgm:prSet presAssocID="{DAC04AB5-9F81-4945-9FF3-7F829C389786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770B22-EF69-4B54-AF5D-38B36F413CBC}" srcId="{DAC04AB5-9F81-4945-9FF3-7F829C389786}" destId="{2A19360B-089E-49A8-92C0-8F5C39396228}" srcOrd="1" destOrd="0" parTransId="{290149E9-12FD-40D2-B834-99CF4E135654}" sibTransId="{DB4B2DB6-8BBB-4B7D-A2DD-68B7BA495394}"/>
    <dgm:cxn modelId="{61F985C3-900B-405E-861E-3E6EC99DCD87}" type="presOf" srcId="{DB261909-9D8C-48C2-8E10-9BF379459E6E}" destId="{BD8A26B2-5754-46E5-9D4B-DBF06BF83A7F}" srcOrd="1" destOrd="0" presId="urn:microsoft.com/office/officeart/2005/8/layout/vProcess5"/>
    <dgm:cxn modelId="{C719D7CD-D31C-4578-9B65-19B8ADB7DE18}" srcId="{DAC04AB5-9F81-4945-9FF3-7F829C389786}" destId="{DB261909-9D8C-48C2-8E10-9BF379459E6E}" srcOrd="0" destOrd="0" parTransId="{96B71CEA-BF7B-4F28-9A53-461F4DD36054}" sibTransId="{F3018C01-10AD-462C-8416-680DB942F187}"/>
    <dgm:cxn modelId="{94273003-72C1-43A0-8193-069DF0676DEE}" type="presOf" srcId="{DAC04AB5-9F81-4945-9FF3-7F829C389786}" destId="{BF496669-CBC3-4C27-8E70-44981B5FE8E5}" srcOrd="0" destOrd="0" presId="urn:microsoft.com/office/officeart/2005/8/layout/vProcess5"/>
    <dgm:cxn modelId="{A4EE7550-E52B-41D5-85C3-B03549A63B29}" type="presOf" srcId="{28A8A8B8-F586-4196-B794-D03920E4700E}" destId="{A3D810A3-CE46-4100-8C43-1966FFAF9DEA}" srcOrd="0" destOrd="0" presId="urn:microsoft.com/office/officeart/2005/8/layout/vProcess5"/>
    <dgm:cxn modelId="{9392A926-C675-48F9-97A7-47D47C2809BB}" type="presOf" srcId="{2A19360B-089E-49A8-92C0-8F5C39396228}" destId="{8A8B8413-A101-411D-8907-C26A21FD7BC6}" srcOrd="1" destOrd="0" presId="urn:microsoft.com/office/officeart/2005/8/layout/vProcess5"/>
    <dgm:cxn modelId="{02A5DE0D-969B-450B-942B-A6E6A95A43E7}" type="presOf" srcId="{2A19360B-089E-49A8-92C0-8F5C39396228}" destId="{777B5D9E-1C18-4ED5-9752-507942FE7C34}" srcOrd="0" destOrd="0" presId="urn:microsoft.com/office/officeart/2005/8/layout/vProcess5"/>
    <dgm:cxn modelId="{F3211345-CB20-406E-A3E1-29126ECDE38C}" type="presOf" srcId="{DB4B2DB6-8BBB-4B7D-A2DD-68B7BA495394}" destId="{1B9E5D42-CDF1-43B5-8D79-9ADF79A9BFBB}" srcOrd="0" destOrd="0" presId="urn:microsoft.com/office/officeart/2005/8/layout/vProcess5"/>
    <dgm:cxn modelId="{C04737A9-7C93-46D5-9CE7-FF27CA74F15F}" srcId="{DAC04AB5-9F81-4945-9FF3-7F829C389786}" destId="{28A8A8B8-F586-4196-B794-D03920E4700E}" srcOrd="2" destOrd="0" parTransId="{E9553F2F-0E9A-42AB-A55F-64ECC87255C6}" sibTransId="{DA925810-986C-4D24-8BD0-D7B0BDEE78C7}"/>
    <dgm:cxn modelId="{8265FA74-32DC-4DC6-8E7C-D89C48514B96}" type="presOf" srcId="{DB261909-9D8C-48C2-8E10-9BF379459E6E}" destId="{E71BB53D-93D8-43E0-9BFC-28CD16E5C4FA}" srcOrd="0" destOrd="0" presId="urn:microsoft.com/office/officeart/2005/8/layout/vProcess5"/>
    <dgm:cxn modelId="{851BE649-E3C9-4D02-A07A-8E0DA794FBF4}" type="presOf" srcId="{28A8A8B8-F586-4196-B794-D03920E4700E}" destId="{206F0835-8989-4522-AE9A-72FEC78E5CC1}" srcOrd="1" destOrd="0" presId="urn:microsoft.com/office/officeart/2005/8/layout/vProcess5"/>
    <dgm:cxn modelId="{5A43D3AD-4D44-4968-A5F6-24F34A5AACCA}" type="presOf" srcId="{F3018C01-10AD-462C-8416-680DB942F187}" destId="{0BDEBAA2-9D97-42E2-858C-BEA4A3FD56FD}" srcOrd="0" destOrd="0" presId="urn:microsoft.com/office/officeart/2005/8/layout/vProcess5"/>
    <dgm:cxn modelId="{7F5FE36A-4D72-4652-8AD4-00898A85F609}" type="presParOf" srcId="{BF496669-CBC3-4C27-8E70-44981B5FE8E5}" destId="{0F208FEB-EF79-4426-9498-5317B14564FC}" srcOrd="0" destOrd="0" presId="urn:microsoft.com/office/officeart/2005/8/layout/vProcess5"/>
    <dgm:cxn modelId="{F38D9783-37D6-4EAD-9899-1F7CF8CC7BE7}" type="presParOf" srcId="{BF496669-CBC3-4C27-8E70-44981B5FE8E5}" destId="{E71BB53D-93D8-43E0-9BFC-28CD16E5C4FA}" srcOrd="1" destOrd="0" presId="urn:microsoft.com/office/officeart/2005/8/layout/vProcess5"/>
    <dgm:cxn modelId="{4C764B60-5E5F-4979-82C8-3F2821CE0ACC}" type="presParOf" srcId="{BF496669-CBC3-4C27-8E70-44981B5FE8E5}" destId="{777B5D9E-1C18-4ED5-9752-507942FE7C34}" srcOrd="2" destOrd="0" presId="urn:microsoft.com/office/officeart/2005/8/layout/vProcess5"/>
    <dgm:cxn modelId="{696FBFE0-10F3-447F-B3BA-587DB1CFFB87}" type="presParOf" srcId="{BF496669-CBC3-4C27-8E70-44981B5FE8E5}" destId="{A3D810A3-CE46-4100-8C43-1966FFAF9DEA}" srcOrd="3" destOrd="0" presId="urn:microsoft.com/office/officeart/2005/8/layout/vProcess5"/>
    <dgm:cxn modelId="{A65D2E3C-7750-4E80-B272-7FF90151FB9E}" type="presParOf" srcId="{BF496669-CBC3-4C27-8E70-44981B5FE8E5}" destId="{0BDEBAA2-9D97-42E2-858C-BEA4A3FD56FD}" srcOrd="4" destOrd="0" presId="urn:microsoft.com/office/officeart/2005/8/layout/vProcess5"/>
    <dgm:cxn modelId="{EE20D823-D985-4153-BAB9-B20F6932D8D5}" type="presParOf" srcId="{BF496669-CBC3-4C27-8E70-44981B5FE8E5}" destId="{1B9E5D42-CDF1-43B5-8D79-9ADF79A9BFBB}" srcOrd="5" destOrd="0" presId="urn:microsoft.com/office/officeart/2005/8/layout/vProcess5"/>
    <dgm:cxn modelId="{067F4B41-BAE1-45AD-B8FE-0D5DBD5B6E64}" type="presParOf" srcId="{BF496669-CBC3-4C27-8E70-44981B5FE8E5}" destId="{BD8A26B2-5754-46E5-9D4B-DBF06BF83A7F}" srcOrd="6" destOrd="0" presId="urn:microsoft.com/office/officeart/2005/8/layout/vProcess5"/>
    <dgm:cxn modelId="{8B2F5450-0C9E-4E52-B942-40D995AA7B7F}" type="presParOf" srcId="{BF496669-CBC3-4C27-8E70-44981B5FE8E5}" destId="{8A8B8413-A101-411D-8907-C26A21FD7BC6}" srcOrd="7" destOrd="0" presId="urn:microsoft.com/office/officeart/2005/8/layout/vProcess5"/>
    <dgm:cxn modelId="{552A3A79-8D68-4C88-9582-30FF9C066A04}" type="presParOf" srcId="{BF496669-CBC3-4C27-8E70-44981B5FE8E5}" destId="{206F0835-8989-4522-AE9A-72FEC78E5CC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AD60A772-07F8-4AC8-803D-E92B11798E16}" type="doc">
      <dgm:prSet loTypeId="urn:microsoft.com/office/officeart/2005/8/layout/vList2" loCatId="list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A4D226E9-0E4A-48D0-9E70-67F7C2BA90A7}">
      <dgm:prSet phldrT="[Текст]"/>
      <dgm:spPr/>
      <dgm:t>
        <a:bodyPr/>
        <a:lstStyle/>
        <a:p>
          <a:r>
            <a:rPr lang="ru-RU" b="1" i="1" dirty="0"/>
            <a:t>Результаты, корреляционного анализа также широко используются для подсчета хозяйственных резервов.</a:t>
          </a:r>
          <a:r>
            <a:rPr lang="ru-RU" dirty="0"/>
            <a:t> С этой целью полученные коэффициенты уравнения регрессии при соответствующих факторных показателях нужно умножить на возможный прирост последних:</a:t>
          </a:r>
        </a:p>
      </dgm:t>
    </dgm:pt>
    <dgm:pt modelId="{6339C837-DC5A-4E9B-9C63-688765AD3F64}" type="parTrans" cxnId="{D8D0D166-4242-4F4D-B555-C55DF5CD30A0}">
      <dgm:prSet/>
      <dgm:spPr/>
      <dgm:t>
        <a:bodyPr/>
        <a:lstStyle/>
        <a:p>
          <a:endParaRPr lang="ru-RU"/>
        </a:p>
      </dgm:t>
    </dgm:pt>
    <dgm:pt modelId="{74FBAFA1-CE8F-4425-B730-86A8C0B09D91}" type="sibTrans" cxnId="{D8D0D166-4242-4F4D-B555-C55DF5CD30A0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475DAD28-EAFC-4C91-A82C-AA7E2EF3CB19}">
          <dgm:prSet phldrT="[Текст]" custT="1"/>
          <dgm:spPr/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𝑌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m:oMathPara>
              </a14:m>
              <a:endParaRPr lang="ru-RU" sz="2000" dirty="0"/>
            </a:p>
          </dgm:t>
        </dgm:pt>
      </mc:Choice>
      <mc:Fallback xmlns="">
        <dgm:pt modelId="{475DAD28-EAFC-4C91-A82C-AA7E2EF3CB19}">
          <dgm:prSet phldrT="[Текст]" custT="1"/>
          <dgm:spPr/>
          <dgm:t>
            <a:bodyPr/>
            <a:lstStyle/>
            <a:p>
              <a:r>
                <a:rPr lang="en-US" sz="2000" b="0" i="0" smtClean="0">
                  <a:latin typeface="Cambria Math" panose="02040503050406030204" pitchFamily="18" charset="0"/>
                </a:rPr>
                <a:t>𝑃</a:t>
              </a:r>
              <a:r>
                <a:rPr lang="en-US" sz="2000" b="0" i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↑𝑌=𝑃↑𝑥_𝑖×𝑏_𝑖</a:t>
              </a:r>
              <a:endParaRPr lang="ru-RU" sz="2000" dirty="0"/>
            </a:p>
          </dgm:t>
        </dgm:pt>
      </mc:Fallback>
    </mc:AlternateContent>
    <dgm:pt modelId="{2261CB2C-0022-4B2B-AEFB-F33817784939}" type="parTrans" cxnId="{11194912-2D83-4321-9A33-DEF212415C63}">
      <dgm:prSet/>
      <dgm:spPr/>
      <dgm:t>
        <a:bodyPr/>
        <a:lstStyle/>
        <a:p>
          <a:endParaRPr lang="ru-RU"/>
        </a:p>
      </dgm:t>
    </dgm:pt>
    <dgm:pt modelId="{21FE584C-3A95-436C-B948-6A1E84359FA8}" type="sibTrans" cxnId="{11194912-2D83-4321-9A33-DEF212415C63}">
      <dgm:prSet/>
      <dgm:spPr/>
      <dgm:t>
        <a:bodyPr/>
        <a:lstStyle/>
        <a:p>
          <a:endParaRPr lang="ru-RU"/>
        </a:p>
      </dgm:t>
    </dgm:pt>
    <dgm:pt modelId="{E817A10F-3A39-46E8-9336-13BC723BFF75}">
      <dgm:prSet phldrT="[Текст]"/>
      <dgm:spPr/>
      <dgm:t>
        <a:bodyPr/>
        <a:lstStyle/>
        <a:p>
          <a:r>
            <a:rPr lang="ru-RU" dirty="0"/>
            <a:t>где Р </a:t>
          </a:r>
          <a:r>
            <a:rPr lang="ru-RU" dirty="0">
              <a:sym typeface="Symbol" panose="05050102010706020507" pitchFamily="18" charset="2"/>
            </a:rPr>
            <a:t></a:t>
          </a:r>
          <a:r>
            <a:rPr lang="ru-RU" dirty="0"/>
            <a:t>Y - резерв увеличения результативного показателя (Y); Р </a:t>
          </a:r>
          <a:r>
            <a:rPr lang="ru-RU" dirty="0">
              <a:sym typeface="Symbol" panose="05050102010706020507" pitchFamily="18" charset="2"/>
            </a:rPr>
            <a:t></a:t>
          </a:r>
          <a:r>
            <a:rPr lang="ru-RU" dirty="0" err="1"/>
            <a:t>хi</a:t>
          </a:r>
          <a:r>
            <a:rPr lang="ru-RU" dirty="0"/>
            <a:t> — резерв прироста факторного показателя (х); </a:t>
          </a:r>
          <a:r>
            <a:rPr lang="ru-RU" dirty="0" err="1"/>
            <a:t>bi</a:t>
          </a:r>
          <a:r>
            <a:rPr lang="ru-RU" dirty="0"/>
            <a:t> — коэффициенты регрессии уравнения связи.</a:t>
          </a:r>
        </a:p>
      </dgm:t>
    </dgm:pt>
    <dgm:pt modelId="{4E567A71-2AAC-4630-A007-6AB8DF215209}" type="parTrans" cxnId="{D8391EA2-AEDD-4D47-9388-8EAF5D7FE26F}">
      <dgm:prSet/>
      <dgm:spPr/>
      <dgm:t>
        <a:bodyPr/>
        <a:lstStyle/>
        <a:p>
          <a:endParaRPr lang="ru-RU"/>
        </a:p>
      </dgm:t>
    </dgm:pt>
    <dgm:pt modelId="{B7057E02-0C3C-4E00-A3EA-8B990A44504A}" type="sibTrans" cxnId="{D8391EA2-AEDD-4D47-9388-8EAF5D7FE26F}">
      <dgm:prSet/>
      <dgm:spPr/>
      <dgm:t>
        <a:bodyPr/>
        <a:lstStyle/>
        <a:p>
          <a:endParaRPr lang="ru-RU"/>
        </a:p>
      </dgm:t>
    </dgm:pt>
    <dgm:pt modelId="{30C65A1C-9BB0-4E7E-A2E2-D369C2B3EC3F}">
      <dgm:prSet phldrT="[Текст]" phldr="1"/>
      <dgm:spPr/>
      <dgm:t>
        <a:bodyPr/>
        <a:lstStyle/>
        <a:p>
          <a:endParaRPr lang="ru-RU"/>
        </a:p>
      </dgm:t>
    </dgm:pt>
    <dgm:pt modelId="{5DED96D0-0D85-4A33-9FCD-CBF0F315744F}" type="parTrans" cxnId="{92B96FD5-517D-42A2-9F5C-6FBF95A3C556}">
      <dgm:prSet/>
      <dgm:spPr/>
      <dgm:t>
        <a:bodyPr/>
        <a:lstStyle/>
        <a:p>
          <a:endParaRPr lang="ru-RU"/>
        </a:p>
      </dgm:t>
    </dgm:pt>
    <dgm:pt modelId="{B2CAA5B9-40AA-4F0A-BB55-47FAF8DB2ED9}" type="sibTrans" cxnId="{92B96FD5-517D-42A2-9F5C-6FBF95A3C556}">
      <dgm:prSet/>
      <dgm:spPr/>
      <dgm:t>
        <a:bodyPr/>
        <a:lstStyle/>
        <a:p>
          <a:endParaRPr lang="ru-RU"/>
        </a:p>
      </dgm:t>
    </dgm:pt>
    <dgm:pt modelId="{249BD35C-7CDE-4CAF-A257-D363986F9D49}" type="pres">
      <dgm:prSet presAssocID="{AD60A772-07F8-4AC8-803D-E92B11798E16}" presName="linear" presStyleCnt="0">
        <dgm:presLayoutVars>
          <dgm:animLvl val="lvl"/>
          <dgm:resizeHandles val="exact"/>
        </dgm:presLayoutVars>
      </dgm:prSet>
      <dgm:spPr/>
    </dgm:pt>
    <dgm:pt modelId="{C43CF612-5289-420D-951D-73BF795E6C47}" type="pres">
      <dgm:prSet presAssocID="{A4D226E9-0E4A-48D0-9E70-67F7C2BA90A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7DCE210-9DA7-457B-A24A-8C4AADFD45DA}" type="pres">
      <dgm:prSet presAssocID="{A4D226E9-0E4A-48D0-9E70-67F7C2BA90A7}" presName="childText" presStyleLbl="revTx" presStyleIdx="0" presStyleCnt="2">
        <dgm:presLayoutVars>
          <dgm:bulletEnabled val="1"/>
        </dgm:presLayoutVars>
      </dgm:prSet>
      <dgm:spPr/>
    </dgm:pt>
    <dgm:pt modelId="{0152078C-C146-438C-A9A2-2B492C2CB10D}" type="pres">
      <dgm:prSet presAssocID="{E817A10F-3A39-46E8-9336-13BC723BFF75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243E914F-E754-4E71-B2DE-A734B56178F2}" type="pres">
      <dgm:prSet presAssocID="{E817A10F-3A39-46E8-9336-13BC723BFF75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11194912-2D83-4321-9A33-DEF212415C63}" srcId="{A4D226E9-0E4A-48D0-9E70-67F7C2BA90A7}" destId="{475DAD28-EAFC-4C91-A82C-AA7E2EF3CB19}" srcOrd="0" destOrd="0" parTransId="{2261CB2C-0022-4B2B-AEFB-F33817784939}" sibTransId="{21FE584C-3A95-436C-B948-6A1E84359FA8}"/>
    <dgm:cxn modelId="{CFECC221-EF42-4286-8A34-B63AF13BA29E}" type="presOf" srcId="{AD60A772-07F8-4AC8-803D-E92B11798E16}" destId="{249BD35C-7CDE-4CAF-A257-D363986F9D49}" srcOrd="0" destOrd="0" presId="urn:microsoft.com/office/officeart/2005/8/layout/vList2"/>
    <dgm:cxn modelId="{6A3EF042-2913-4BAB-99C7-AC08077A9D60}" type="presOf" srcId="{A4D226E9-0E4A-48D0-9E70-67F7C2BA90A7}" destId="{C43CF612-5289-420D-951D-73BF795E6C47}" srcOrd="0" destOrd="0" presId="urn:microsoft.com/office/officeart/2005/8/layout/vList2"/>
    <dgm:cxn modelId="{D8D0D166-4242-4F4D-B555-C55DF5CD30A0}" srcId="{AD60A772-07F8-4AC8-803D-E92B11798E16}" destId="{A4D226E9-0E4A-48D0-9E70-67F7C2BA90A7}" srcOrd="0" destOrd="0" parTransId="{6339C837-DC5A-4E9B-9C63-688765AD3F64}" sibTransId="{74FBAFA1-CE8F-4425-B730-86A8C0B09D91}"/>
    <dgm:cxn modelId="{5CAF687F-1322-414B-BE1D-8F3B0E036409}" type="presOf" srcId="{475DAD28-EAFC-4C91-A82C-AA7E2EF3CB19}" destId="{F7DCE210-9DA7-457B-A24A-8C4AADFD45DA}" srcOrd="0" destOrd="0" presId="urn:microsoft.com/office/officeart/2005/8/layout/vList2"/>
    <dgm:cxn modelId="{D8391EA2-AEDD-4D47-9388-8EAF5D7FE26F}" srcId="{AD60A772-07F8-4AC8-803D-E92B11798E16}" destId="{E817A10F-3A39-46E8-9336-13BC723BFF75}" srcOrd="1" destOrd="0" parTransId="{4E567A71-2AAC-4630-A007-6AB8DF215209}" sibTransId="{B7057E02-0C3C-4E00-A3EA-8B990A44504A}"/>
    <dgm:cxn modelId="{ABC41BC1-16A3-4C97-B7DD-B242894349B3}" type="presOf" srcId="{E817A10F-3A39-46E8-9336-13BC723BFF75}" destId="{0152078C-C146-438C-A9A2-2B492C2CB10D}" srcOrd="0" destOrd="0" presId="urn:microsoft.com/office/officeart/2005/8/layout/vList2"/>
    <dgm:cxn modelId="{92B96FD5-517D-42A2-9F5C-6FBF95A3C556}" srcId="{E817A10F-3A39-46E8-9336-13BC723BFF75}" destId="{30C65A1C-9BB0-4E7E-A2E2-D369C2B3EC3F}" srcOrd="0" destOrd="0" parTransId="{5DED96D0-0D85-4A33-9FCD-CBF0F315744F}" sibTransId="{B2CAA5B9-40AA-4F0A-BB55-47FAF8DB2ED9}"/>
    <dgm:cxn modelId="{0DD7A9FB-15BB-4807-AECC-2B500752C6F9}" type="presOf" srcId="{30C65A1C-9BB0-4E7E-A2E2-D369C2B3EC3F}" destId="{243E914F-E754-4E71-B2DE-A734B56178F2}" srcOrd="0" destOrd="0" presId="urn:microsoft.com/office/officeart/2005/8/layout/vList2"/>
    <dgm:cxn modelId="{0D42C6D2-62E6-44DE-9E84-8C9E626B84A2}" type="presParOf" srcId="{249BD35C-7CDE-4CAF-A257-D363986F9D49}" destId="{C43CF612-5289-420D-951D-73BF795E6C47}" srcOrd="0" destOrd="0" presId="urn:microsoft.com/office/officeart/2005/8/layout/vList2"/>
    <dgm:cxn modelId="{77882715-4B3A-4BD0-B968-88EA6BB87735}" type="presParOf" srcId="{249BD35C-7CDE-4CAF-A257-D363986F9D49}" destId="{F7DCE210-9DA7-457B-A24A-8C4AADFD45DA}" srcOrd="1" destOrd="0" presId="urn:microsoft.com/office/officeart/2005/8/layout/vList2"/>
    <dgm:cxn modelId="{15B3C992-EEE8-414E-9B90-7A826FA566E9}" type="presParOf" srcId="{249BD35C-7CDE-4CAF-A257-D363986F9D49}" destId="{0152078C-C146-438C-A9A2-2B492C2CB10D}" srcOrd="2" destOrd="0" presId="urn:microsoft.com/office/officeart/2005/8/layout/vList2"/>
    <dgm:cxn modelId="{E1B3424F-EB81-49BE-9DBA-6BB54A0A3391}" type="presParOf" srcId="{249BD35C-7CDE-4CAF-A257-D363986F9D49}" destId="{243E914F-E754-4E71-B2DE-A734B56178F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D96E992-0CB4-40F2-B15C-336340EAD8D9}" type="doc">
      <dgm:prSet loTypeId="urn:microsoft.com/office/officeart/2005/8/layout/radial5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8D1BA50-8F90-4D8D-A813-D20A185827DF}">
      <dgm:prSet phldrT="[Текст]" custT="1"/>
      <dgm:spPr/>
      <dgm:t>
        <a:bodyPr/>
        <a:lstStyle/>
        <a:p>
          <a:r>
            <a:rPr lang="ru-RU" sz="2000" dirty="0"/>
            <a:t>По пространственному признаку </a:t>
          </a:r>
        </a:p>
      </dgm:t>
    </dgm:pt>
    <dgm:pt modelId="{5D20D391-8C1E-4DF5-94E9-269A29BF9349}" type="parTrans" cxnId="{50A7348E-C1E4-4CF9-B08A-965803CF1419}">
      <dgm:prSet/>
      <dgm:spPr/>
      <dgm:t>
        <a:bodyPr/>
        <a:lstStyle/>
        <a:p>
          <a:endParaRPr lang="ru-RU"/>
        </a:p>
      </dgm:t>
    </dgm:pt>
    <dgm:pt modelId="{C306F5F7-7369-41DD-BB9F-A91B54BC07FF}" type="sibTrans" cxnId="{50A7348E-C1E4-4CF9-B08A-965803CF1419}">
      <dgm:prSet/>
      <dgm:spPr/>
      <dgm:t>
        <a:bodyPr/>
        <a:lstStyle/>
        <a:p>
          <a:endParaRPr lang="ru-RU"/>
        </a:p>
      </dgm:t>
    </dgm:pt>
    <dgm:pt modelId="{B653BA5B-7F34-46A2-9002-0E007C18AA95}">
      <dgm:prSet phldrT="[Текст]" custT="1"/>
      <dgm:spPr/>
      <dgm:t>
        <a:bodyPr/>
        <a:lstStyle/>
        <a:p>
          <a:r>
            <a:rPr lang="ru-RU" sz="2000" dirty="0"/>
            <a:t>Внутрихозяйственные</a:t>
          </a:r>
        </a:p>
        <a:p>
          <a:r>
            <a:rPr lang="ru-RU" sz="2000" dirty="0"/>
            <a:t>резервы</a:t>
          </a:r>
        </a:p>
      </dgm:t>
    </dgm:pt>
    <dgm:pt modelId="{A9B76E71-CE49-4C75-A92F-73545631E2AE}" type="parTrans" cxnId="{34180F55-0B3C-4CEB-8DFB-5AD4201A97A8}">
      <dgm:prSet/>
      <dgm:spPr/>
      <dgm:t>
        <a:bodyPr/>
        <a:lstStyle/>
        <a:p>
          <a:endParaRPr lang="ru-RU"/>
        </a:p>
      </dgm:t>
    </dgm:pt>
    <dgm:pt modelId="{40AF0B3B-817A-4BC4-AD4B-F35B1A8C637F}" type="sibTrans" cxnId="{34180F55-0B3C-4CEB-8DFB-5AD4201A97A8}">
      <dgm:prSet/>
      <dgm:spPr/>
      <dgm:t>
        <a:bodyPr/>
        <a:lstStyle/>
        <a:p>
          <a:endParaRPr lang="ru-RU"/>
        </a:p>
      </dgm:t>
    </dgm:pt>
    <dgm:pt modelId="{1BA9900B-39A5-467A-ADE1-856C606F3571}">
      <dgm:prSet phldrT="[Текст]"/>
      <dgm:spPr/>
      <dgm:t>
        <a:bodyPr/>
        <a:lstStyle/>
        <a:p>
          <a:r>
            <a:rPr lang="ru-RU" dirty="0"/>
            <a:t>Отраслевые  резервы </a:t>
          </a:r>
        </a:p>
      </dgm:t>
    </dgm:pt>
    <dgm:pt modelId="{09FF3B4A-28D4-4C30-819F-A549B4C9FE46}" type="parTrans" cxnId="{618BEA90-B767-4CD4-B2F6-73E38A527F9C}">
      <dgm:prSet/>
      <dgm:spPr/>
      <dgm:t>
        <a:bodyPr/>
        <a:lstStyle/>
        <a:p>
          <a:endParaRPr lang="ru-RU"/>
        </a:p>
      </dgm:t>
    </dgm:pt>
    <dgm:pt modelId="{59454447-DAA6-4B6B-9C42-53ABDC8889E0}" type="sibTrans" cxnId="{618BEA90-B767-4CD4-B2F6-73E38A527F9C}">
      <dgm:prSet/>
      <dgm:spPr/>
      <dgm:t>
        <a:bodyPr/>
        <a:lstStyle/>
        <a:p>
          <a:endParaRPr lang="ru-RU"/>
        </a:p>
      </dgm:t>
    </dgm:pt>
    <dgm:pt modelId="{D77147CD-871B-490B-B083-14E3FB81E5EC}">
      <dgm:prSet phldrT="[Текст]" custT="1"/>
      <dgm:spPr/>
      <dgm:t>
        <a:bodyPr/>
        <a:lstStyle/>
        <a:p>
          <a:r>
            <a:rPr lang="ru-RU" sz="2000" dirty="0"/>
            <a:t>Общегосударственные резервы </a:t>
          </a:r>
        </a:p>
      </dgm:t>
    </dgm:pt>
    <dgm:pt modelId="{0E308902-0D20-452E-ACA4-FC51B69A9CB0}" type="parTrans" cxnId="{9EBD6EBE-D350-480E-BFEB-3EE7E39895BB}">
      <dgm:prSet/>
      <dgm:spPr/>
      <dgm:t>
        <a:bodyPr/>
        <a:lstStyle/>
        <a:p>
          <a:endParaRPr lang="ru-RU"/>
        </a:p>
      </dgm:t>
    </dgm:pt>
    <dgm:pt modelId="{0608657F-CD8B-47E9-B0A3-F3177F74FE4C}" type="sibTrans" cxnId="{9EBD6EBE-D350-480E-BFEB-3EE7E39895BB}">
      <dgm:prSet/>
      <dgm:spPr/>
      <dgm:t>
        <a:bodyPr/>
        <a:lstStyle/>
        <a:p>
          <a:endParaRPr lang="ru-RU"/>
        </a:p>
      </dgm:t>
    </dgm:pt>
    <dgm:pt modelId="{B32B39E3-3F0D-463C-A4DC-DCF076D98519}">
      <dgm:prSet phldrT="[Текст]" custT="1"/>
      <dgm:spPr/>
      <dgm:t>
        <a:bodyPr/>
        <a:lstStyle/>
        <a:p>
          <a:r>
            <a:rPr lang="ru-RU" sz="2000" dirty="0"/>
            <a:t>Региональные резервы </a:t>
          </a:r>
        </a:p>
      </dgm:t>
    </dgm:pt>
    <dgm:pt modelId="{D4FDBAE7-94CB-4729-9DC8-24BDD9B8C04A}" type="parTrans" cxnId="{4FE08F49-A87E-4696-B633-23DBD51A9C28}">
      <dgm:prSet/>
      <dgm:spPr/>
      <dgm:t>
        <a:bodyPr/>
        <a:lstStyle/>
        <a:p>
          <a:endParaRPr lang="ru-RU"/>
        </a:p>
      </dgm:t>
    </dgm:pt>
    <dgm:pt modelId="{9A2DAD3C-B52D-4BFE-899F-56A60067E3CE}" type="sibTrans" cxnId="{4FE08F49-A87E-4696-B633-23DBD51A9C28}">
      <dgm:prSet/>
      <dgm:spPr/>
      <dgm:t>
        <a:bodyPr/>
        <a:lstStyle/>
        <a:p>
          <a:endParaRPr lang="ru-RU"/>
        </a:p>
      </dgm:t>
    </dgm:pt>
    <dgm:pt modelId="{AC2F22A3-67FD-4C91-89CC-F927B419784D}" type="pres">
      <dgm:prSet presAssocID="{5D96E992-0CB4-40F2-B15C-336340EAD8D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D1ADB7-E389-471B-8CA7-F0D8C9FFDECA}" type="pres">
      <dgm:prSet presAssocID="{18D1BA50-8F90-4D8D-A813-D20A185827DF}" presName="centerShape" presStyleLbl="node0" presStyleIdx="0" presStyleCnt="1" custScaleX="260010" custScaleY="150701"/>
      <dgm:spPr/>
      <dgm:t>
        <a:bodyPr/>
        <a:lstStyle/>
        <a:p>
          <a:endParaRPr lang="ru-RU"/>
        </a:p>
      </dgm:t>
    </dgm:pt>
    <dgm:pt modelId="{562A4E46-BD75-4759-A3BC-1D64F0B8D550}" type="pres">
      <dgm:prSet presAssocID="{A9B76E71-CE49-4C75-A92F-73545631E2AE}" presName="parTrans" presStyleLbl="sibTrans2D1" presStyleIdx="0" presStyleCnt="4"/>
      <dgm:spPr/>
      <dgm:t>
        <a:bodyPr/>
        <a:lstStyle/>
        <a:p>
          <a:endParaRPr lang="ru-RU"/>
        </a:p>
      </dgm:t>
    </dgm:pt>
    <dgm:pt modelId="{577B6D35-171A-45EF-A2C6-9B2278B9B592}" type="pres">
      <dgm:prSet presAssocID="{A9B76E71-CE49-4C75-A92F-73545631E2AE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F45AE611-3E7F-4CE6-951D-8C7D679F2D5D}" type="pres">
      <dgm:prSet presAssocID="{B653BA5B-7F34-46A2-9002-0E007C18AA95}" presName="node" presStyleLbl="node1" presStyleIdx="0" presStyleCnt="4" custScaleX="251323" custRadScaleRad="106078" custRadScaleInc="428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914FA4-F0A8-4ADC-81E8-ABD951798724}" type="pres">
      <dgm:prSet presAssocID="{09FF3B4A-28D4-4C30-819F-A549B4C9FE46}" presName="parTrans" presStyleLbl="sibTrans2D1" presStyleIdx="1" presStyleCnt="4"/>
      <dgm:spPr/>
      <dgm:t>
        <a:bodyPr/>
        <a:lstStyle/>
        <a:p>
          <a:endParaRPr lang="ru-RU"/>
        </a:p>
      </dgm:t>
    </dgm:pt>
    <dgm:pt modelId="{01A575BE-BA91-4504-B587-6243E5B3E4FB}" type="pres">
      <dgm:prSet presAssocID="{09FF3B4A-28D4-4C30-819F-A549B4C9FE4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AE78B624-2290-4FEA-A37D-8E8ABF7E9632}" type="pres">
      <dgm:prSet presAssocID="{1BA9900B-39A5-467A-ADE1-856C606F3571}" presName="node" presStyleLbl="node1" presStyleIdx="1" presStyleCnt="4" custScaleX="139395" custScaleY="117029" custRadScaleRad="158301" custRadScaleInc="17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EC1B7D-2A8A-452B-901F-FC1BFD6B5881}" type="pres">
      <dgm:prSet presAssocID="{0E308902-0D20-452E-ACA4-FC51B69A9CB0}" presName="parTrans" presStyleLbl="sibTrans2D1" presStyleIdx="2" presStyleCnt="4"/>
      <dgm:spPr/>
      <dgm:t>
        <a:bodyPr/>
        <a:lstStyle/>
        <a:p>
          <a:endParaRPr lang="ru-RU"/>
        </a:p>
      </dgm:t>
    </dgm:pt>
    <dgm:pt modelId="{4BBC125B-54C2-4474-A6CF-2DDE52FE0E7A}" type="pres">
      <dgm:prSet presAssocID="{0E308902-0D20-452E-ACA4-FC51B69A9CB0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EAE95817-3FC8-44C8-AE4A-48BDEF18384F}" type="pres">
      <dgm:prSet presAssocID="{D77147CD-871B-490B-B083-14E3FB81E5EC}" presName="node" presStyleLbl="node1" presStyleIdx="2" presStyleCnt="4" custScaleX="269990" custRadScaleRad="113572" custRadScaleInc="551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701D02-AD19-4414-97C9-66B7139A8467}" type="pres">
      <dgm:prSet presAssocID="{D4FDBAE7-94CB-4729-9DC8-24BDD9B8C04A}" presName="parTrans" presStyleLbl="sibTrans2D1" presStyleIdx="3" presStyleCnt="4"/>
      <dgm:spPr/>
      <dgm:t>
        <a:bodyPr/>
        <a:lstStyle/>
        <a:p>
          <a:endParaRPr lang="ru-RU"/>
        </a:p>
      </dgm:t>
    </dgm:pt>
    <dgm:pt modelId="{D70C3705-48D6-4E70-A0F6-F6A3C0777F3B}" type="pres">
      <dgm:prSet presAssocID="{D4FDBAE7-94CB-4729-9DC8-24BDD9B8C04A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03EA1116-E11A-48F7-907C-CF110E3C916A}" type="pres">
      <dgm:prSet presAssocID="{B32B39E3-3F0D-463C-A4DC-DCF076D98519}" presName="node" presStyleLbl="node1" presStyleIdx="3" presStyleCnt="4" custScaleX="168731" custScaleY="110107" custRadScaleRad="161152" custRadScaleInc="319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BD6EBE-D350-480E-BFEB-3EE7E39895BB}" srcId="{18D1BA50-8F90-4D8D-A813-D20A185827DF}" destId="{D77147CD-871B-490B-B083-14E3FB81E5EC}" srcOrd="2" destOrd="0" parTransId="{0E308902-0D20-452E-ACA4-FC51B69A9CB0}" sibTransId="{0608657F-CD8B-47E9-B0A3-F3177F74FE4C}"/>
    <dgm:cxn modelId="{D19FA53E-DBDF-4D02-AABA-93B9446E6825}" type="presOf" srcId="{1BA9900B-39A5-467A-ADE1-856C606F3571}" destId="{AE78B624-2290-4FEA-A37D-8E8ABF7E9632}" srcOrd="0" destOrd="0" presId="urn:microsoft.com/office/officeart/2005/8/layout/radial5"/>
    <dgm:cxn modelId="{B68C8B9A-4B3E-490E-B20F-429A515B24DB}" type="presOf" srcId="{5D96E992-0CB4-40F2-B15C-336340EAD8D9}" destId="{AC2F22A3-67FD-4C91-89CC-F927B419784D}" srcOrd="0" destOrd="0" presId="urn:microsoft.com/office/officeart/2005/8/layout/radial5"/>
    <dgm:cxn modelId="{A141E2C3-8120-497B-8580-6314B25C94CB}" type="presOf" srcId="{18D1BA50-8F90-4D8D-A813-D20A185827DF}" destId="{4BD1ADB7-E389-471B-8CA7-F0D8C9FFDECA}" srcOrd="0" destOrd="0" presId="urn:microsoft.com/office/officeart/2005/8/layout/radial5"/>
    <dgm:cxn modelId="{D3308E0A-043F-439A-8ED4-5C73087B645F}" type="presOf" srcId="{D4FDBAE7-94CB-4729-9DC8-24BDD9B8C04A}" destId="{E1701D02-AD19-4414-97C9-66B7139A8467}" srcOrd="0" destOrd="0" presId="urn:microsoft.com/office/officeart/2005/8/layout/radial5"/>
    <dgm:cxn modelId="{B35FF3B8-7030-4AE7-939B-CB6C167FEF40}" type="presOf" srcId="{09FF3B4A-28D4-4C30-819F-A549B4C9FE46}" destId="{01A575BE-BA91-4504-B587-6243E5B3E4FB}" srcOrd="1" destOrd="0" presId="urn:microsoft.com/office/officeart/2005/8/layout/radial5"/>
    <dgm:cxn modelId="{5847B3AF-47D3-4CE6-90B4-BBAD91A8CF23}" type="presOf" srcId="{A9B76E71-CE49-4C75-A92F-73545631E2AE}" destId="{562A4E46-BD75-4759-A3BC-1D64F0B8D550}" srcOrd="0" destOrd="0" presId="urn:microsoft.com/office/officeart/2005/8/layout/radial5"/>
    <dgm:cxn modelId="{8BBE7771-2168-42DF-9D35-FC98810997C5}" type="presOf" srcId="{09FF3B4A-28D4-4C30-819F-A549B4C9FE46}" destId="{6E914FA4-F0A8-4ADC-81E8-ABD951798724}" srcOrd="0" destOrd="0" presId="urn:microsoft.com/office/officeart/2005/8/layout/radial5"/>
    <dgm:cxn modelId="{618BEA90-B767-4CD4-B2F6-73E38A527F9C}" srcId="{18D1BA50-8F90-4D8D-A813-D20A185827DF}" destId="{1BA9900B-39A5-467A-ADE1-856C606F3571}" srcOrd="1" destOrd="0" parTransId="{09FF3B4A-28D4-4C30-819F-A549B4C9FE46}" sibTransId="{59454447-DAA6-4B6B-9C42-53ABDC8889E0}"/>
    <dgm:cxn modelId="{284AA505-18B6-4DC4-B5A8-19E9967AE1B4}" type="presOf" srcId="{0E308902-0D20-452E-ACA4-FC51B69A9CB0}" destId="{34EC1B7D-2A8A-452B-901F-FC1BFD6B5881}" srcOrd="0" destOrd="0" presId="urn:microsoft.com/office/officeart/2005/8/layout/radial5"/>
    <dgm:cxn modelId="{34180F55-0B3C-4CEB-8DFB-5AD4201A97A8}" srcId="{18D1BA50-8F90-4D8D-A813-D20A185827DF}" destId="{B653BA5B-7F34-46A2-9002-0E007C18AA95}" srcOrd="0" destOrd="0" parTransId="{A9B76E71-CE49-4C75-A92F-73545631E2AE}" sibTransId="{40AF0B3B-817A-4BC4-AD4B-F35B1A8C637F}"/>
    <dgm:cxn modelId="{50A7348E-C1E4-4CF9-B08A-965803CF1419}" srcId="{5D96E992-0CB4-40F2-B15C-336340EAD8D9}" destId="{18D1BA50-8F90-4D8D-A813-D20A185827DF}" srcOrd="0" destOrd="0" parTransId="{5D20D391-8C1E-4DF5-94E9-269A29BF9349}" sibTransId="{C306F5F7-7369-41DD-BB9F-A91B54BC07FF}"/>
    <dgm:cxn modelId="{8FABA1BE-906D-467B-B057-A7780FF6053A}" type="presOf" srcId="{B32B39E3-3F0D-463C-A4DC-DCF076D98519}" destId="{03EA1116-E11A-48F7-907C-CF110E3C916A}" srcOrd="0" destOrd="0" presId="urn:microsoft.com/office/officeart/2005/8/layout/radial5"/>
    <dgm:cxn modelId="{879317A4-3CD2-4446-9838-B02C418FFD57}" type="presOf" srcId="{D77147CD-871B-490B-B083-14E3FB81E5EC}" destId="{EAE95817-3FC8-44C8-AE4A-48BDEF18384F}" srcOrd="0" destOrd="0" presId="urn:microsoft.com/office/officeart/2005/8/layout/radial5"/>
    <dgm:cxn modelId="{4FE08F49-A87E-4696-B633-23DBD51A9C28}" srcId="{18D1BA50-8F90-4D8D-A813-D20A185827DF}" destId="{B32B39E3-3F0D-463C-A4DC-DCF076D98519}" srcOrd="3" destOrd="0" parTransId="{D4FDBAE7-94CB-4729-9DC8-24BDD9B8C04A}" sibTransId="{9A2DAD3C-B52D-4BFE-899F-56A60067E3CE}"/>
    <dgm:cxn modelId="{8FA1596D-4DBC-41BE-9766-F2ED4E08E82F}" type="presOf" srcId="{B653BA5B-7F34-46A2-9002-0E007C18AA95}" destId="{F45AE611-3E7F-4CE6-951D-8C7D679F2D5D}" srcOrd="0" destOrd="0" presId="urn:microsoft.com/office/officeart/2005/8/layout/radial5"/>
    <dgm:cxn modelId="{5484F680-3A44-4773-9A69-4EEDCD747752}" type="presOf" srcId="{A9B76E71-CE49-4C75-A92F-73545631E2AE}" destId="{577B6D35-171A-45EF-A2C6-9B2278B9B592}" srcOrd="1" destOrd="0" presId="urn:microsoft.com/office/officeart/2005/8/layout/radial5"/>
    <dgm:cxn modelId="{717AA085-09EF-4155-B26E-FC7E259ED008}" type="presOf" srcId="{0E308902-0D20-452E-ACA4-FC51B69A9CB0}" destId="{4BBC125B-54C2-4474-A6CF-2DDE52FE0E7A}" srcOrd="1" destOrd="0" presId="urn:microsoft.com/office/officeart/2005/8/layout/radial5"/>
    <dgm:cxn modelId="{0843C8E8-FA8A-439A-95DF-EE7D35E33DC1}" type="presOf" srcId="{D4FDBAE7-94CB-4729-9DC8-24BDD9B8C04A}" destId="{D70C3705-48D6-4E70-A0F6-F6A3C0777F3B}" srcOrd="1" destOrd="0" presId="urn:microsoft.com/office/officeart/2005/8/layout/radial5"/>
    <dgm:cxn modelId="{36ED62A8-187C-44DA-8C83-61122DD52C50}" type="presParOf" srcId="{AC2F22A3-67FD-4C91-89CC-F927B419784D}" destId="{4BD1ADB7-E389-471B-8CA7-F0D8C9FFDECA}" srcOrd="0" destOrd="0" presId="urn:microsoft.com/office/officeart/2005/8/layout/radial5"/>
    <dgm:cxn modelId="{7F2A0D1C-4152-4A4D-80A7-A4DDA9FAD2E6}" type="presParOf" srcId="{AC2F22A3-67FD-4C91-89CC-F927B419784D}" destId="{562A4E46-BD75-4759-A3BC-1D64F0B8D550}" srcOrd="1" destOrd="0" presId="urn:microsoft.com/office/officeart/2005/8/layout/radial5"/>
    <dgm:cxn modelId="{C3B39E85-5F0C-408E-A06E-B8452D255E34}" type="presParOf" srcId="{562A4E46-BD75-4759-A3BC-1D64F0B8D550}" destId="{577B6D35-171A-45EF-A2C6-9B2278B9B592}" srcOrd="0" destOrd="0" presId="urn:microsoft.com/office/officeart/2005/8/layout/radial5"/>
    <dgm:cxn modelId="{335F03A9-63F9-46C7-B500-DB5B6AF5C84D}" type="presParOf" srcId="{AC2F22A3-67FD-4C91-89CC-F927B419784D}" destId="{F45AE611-3E7F-4CE6-951D-8C7D679F2D5D}" srcOrd="2" destOrd="0" presId="urn:microsoft.com/office/officeart/2005/8/layout/radial5"/>
    <dgm:cxn modelId="{8FB9797F-F112-454A-9C6F-B85D5346DF2C}" type="presParOf" srcId="{AC2F22A3-67FD-4C91-89CC-F927B419784D}" destId="{6E914FA4-F0A8-4ADC-81E8-ABD951798724}" srcOrd="3" destOrd="0" presId="urn:microsoft.com/office/officeart/2005/8/layout/radial5"/>
    <dgm:cxn modelId="{7185529D-EF24-479A-B163-B40AA3AFEAAC}" type="presParOf" srcId="{6E914FA4-F0A8-4ADC-81E8-ABD951798724}" destId="{01A575BE-BA91-4504-B587-6243E5B3E4FB}" srcOrd="0" destOrd="0" presId="urn:microsoft.com/office/officeart/2005/8/layout/radial5"/>
    <dgm:cxn modelId="{11CC7384-04D1-450F-BA72-CE7760CD4B08}" type="presParOf" srcId="{AC2F22A3-67FD-4C91-89CC-F927B419784D}" destId="{AE78B624-2290-4FEA-A37D-8E8ABF7E9632}" srcOrd="4" destOrd="0" presId="urn:microsoft.com/office/officeart/2005/8/layout/radial5"/>
    <dgm:cxn modelId="{7625D252-8C8E-4B64-8DF1-863BD4359B19}" type="presParOf" srcId="{AC2F22A3-67FD-4C91-89CC-F927B419784D}" destId="{34EC1B7D-2A8A-452B-901F-FC1BFD6B5881}" srcOrd="5" destOrd="0" presId="urn:microsoft.com/office/officeart/2005/8/layout/radial5"/>
    <dgm:cxn modelId="{B5E6F444-56BE-4AC8-A17C-547013F9ABD3}" type="presParOf" srcId="{34EC1B7D-2A8A-452B-901F-FC1BFD6B5881}" destId="{4BBC125B-54C2-4474-A6CF-2DDE52FE0E7A}" srcOrd="0" destOrd="0" presId="urn:microsoft.com/office/officeart/2005/8/layout/radial5"/>
    <dgm:cxn modelId="{54D6A2F2-5B0F-40A8-B8FA-6D0200FBF8D1}" type="presParOf" srcId="{AC2F22A3-67FD-4C91-89CC-F927B419784D}" destId="{EAE95817-3FC8-44C8-AE4A-48BDEF18384F}" srcOrd="6" destOrd="0" presId="urn:microsoft.com/office/officeart/2005/8/layout/radial5"/>
    <dgm:cxn modelId="{29E7EE36-4B42-4961-99CD-EDB3A5EF1328}" type="presParOf" srcId="{AC2F22A3-67FD-4C91-89CC-F927B419784D}" destId="{E1701D02-AD19-4414-97C9-66B7139A8467}" srcOrd="7" destOrd="0" presId="urn:microsoft.com/office/officeart/2005/8/layout/radial5"/>
    <dgm:cxn modelId="{BCDF5D37-C5FB-4466-9721-2EE87EB689EE}" type="presParOf" srcId="{E1701D02-AD19-4414-97C9-66B7139A8467}" destId="{D70C3705-48D6-4E70-A0F6-F6A3C0777F3B}" srcOrd="0" destOrd="0" presId="urn:microsoft.com/office/officeart/2005/8/layout/radial5"/>
    <dgm:cxn modelId="{89C3AF34-3345-4C30-BA72-9B3F5276B7FF}" type="presParOf" srcId="{AC2F22A3-67FD-4C91-89CC-F927B419784D}" destId="{03EA1116-E11A-48F7-907C-CF110E3C916A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0304D27-677A-487B-8283-227576BD31BF}" type="doc">
      <dgm:prSet loTypeId="urn:microsoft.com/office/officeart/2005/8/layout/h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CA53D1-A6A1-4D50-8F90-62C151DD491F}">
      <dgm:prSet phldrT="[Текст]"/>
      <dgm:spPr/>
      <dgm:t>
        <a:bodyPr/>
        <a:lstStyle/>
        <a:p>
          <a:r>
            <a:rPr lang="ru-RU" dirty="0"/>
            <a:t>Внутрихозяйственные резервы</a:t>
          </a:r>
        </a:p>
      </dgm:t>
    </dgm:pt>
    <dgm:pt modelId="{80FBF846-07BB-4EBC-9F6D-A01DBB522FCD}" type="parTrans" cxnId="{7CC56B20-FF46-49BF-92D5-0318D98657C6}">
      <dgm:prSet/>
      <dgm:spPr/>
      <dgm:t>
        <a:bodyPr/>
        <a:lstStyle/>
        <a:p>
          <a:endParaRPr lang="ru-RU"/>
        </a:p>
      </dgm:t>
    </dgm:pt>
    <dgm:pt modelId="{151633EF-CC51-4417-8F46-4D6B7E9BD984}" type="sibTrans" cxnId="{7CC56B20-FF46-49BF-92D5-0318D98657C6}">
      <dgm:prSet/>
      <dgm:spPr/>
      <dgm:t>
        <a:bodyPr/>
        <a:lstStyle/>
        <a:p>
          <a:endParaRPr lang="ru-RU"/>
        </a:p>
      </dgm:t>
    </dgm:pt>
    <dgm:pt modelId="{AF23AE34-D103-4D2F-9B65-6148B4FDCA02}">
      <dgm:prSet phldrT="[Текст]" custT="1"/>
      <dgm:spPr/>
      <dgm:t>
        <a:bodyPr/>
        <a:lstStyle/>
        <a:p>
          <a:r>
            <a:rPr lang="ru-RU" sz="1500" dirty="0"/>
            <a:t>Резервы, которые выявляются и могут быть использованы только на исследуемом предприятии. </a:t>
          </a:r>
        </a:p>
      </dgm:t>
    </dgm:pt>
    <dgm:pt modelId="{D73ECD0C-F191-469F-A876-1F9E99BF7B28}" type="parTrans" cxnId="{3661F7CD-A106-42BA-A02F-E7F19BB7D659}">
      <dgm:prSet/>
      <dgm:spPr/>
      <dgm:t>
        <a:bodyPr/>
        <a:lstStyle/>
        <a:p>
          <a:endParaRPr lang="ru-RU"/>
        </a:p>
      </dgm:t>
    </dgm:pt>
    <dgm:pt modelId="{F80CEB13-8A30-4C22-B4AF-499C97C8D7DD}" type="sibTrans" cxnId="{3661F7CD-A106-42BA-A02F-E7F19BB7D659}">
      <dgm:prSet/>
      <dgm:spPr/>
      <dgm:t>
        <a:bodyPr/>
        <a:lstStyle/>
        <a:p>
          <a:endParaRPr lang="ru-RU"/>
        </a:p>
      </dgm:t>
    </dgm:pt>
    <dgm:pt modelId="{9D9414C5-D369-4F0F-AA13-E7DDB5BF714E}">
      <dgm:prSet phldrT="[Текст]"/>
      <dgm:spPr/>
      <dgm:t>
        <a:bodyPr/>
        <a:lstStyle/>
        <a:p>
          <a:r>
            <a:rPr lang="ru-RU" dirty="0"/>
            <a:t>Отраслевые резервы</a:t>
          </a:r>
        </a:p>
      </dgm:t>
    </dgm:pt>
    <dgm:pt modelId="{5284157E-3E00-4467-8998-80B37AAFF07F}" type="parTrans" cxnId="{D78680CA-8C73-4A48-B7A7-C6F62350D4BC}">
      <dgm:prSet/>
      <dgm:spPr/>
      <dgm:t>
        <a:bodyPr/>
        <a:lstStyle/>
        <a:p>
          <a:endParaRPr lang="ru-RU"/>
        </a:p>
      </dgm:t>
    </dgm:pt>
    <dgm:pt modelId="{DBAC7ACF-7217-499C-8472-C15720B17A6A}" type="sibTrans" cxnId="{D78680CA-8C73-4A48-B7A7-C6F62350D4BC}">
      <dgm:prSet/>
      <dgm:spPr/>
      <dgm:t>
        <a:bodyPr/>
        <a:lstStyle/>
        <a:p>
          <a:endParaRPr lang="ru-RU"/>
        </a:p>
      </dgm:t>
    </dgm:pt>
    <dgm:pt modelId="{DB816B1C-7357-446E-AAC1-E48A322DE61D}">
      <dgm:prSet phldrT="[Текст]" custT="1"/>
      <dgm:spPr/>
      <dgm:t>
        <a:bodyPr/>
        <a:lstStyle/>
        <a:p>
          <a:r>
            <a:rPr lang="ru-RU" sz="1600" dirty="0"/>
            <a:t>Резервы которые могут быть выявлены только на уровне отрасли, например, выведение новых сортов культур, пород животных, разработка новых систем машин, новых технологий, улучшенных конструкций изделий и т.д. </a:t>
          </a:r>
        </a:p>
      </dgm:t>
    </dgm:pt>
    <dgm:pt modelId="{BC6D402D-CBC7-4CB5-93D4-6DFEF66DF556}" type="parTrans" cxnId="{2AF86F84-9B47-40D0-B70D-323960E19139}">
      <dgm:prSet/>
      <dgm:spPr/>
      <dgm:t>
        <a:bodyPr/>
        <a:lstStyle/>
        <a:p>
          <a:endParaRPr lang="ru-RU"/>
        </a:p>
      </dgm:t>
    </dgm:pt>
    <dgm:pt modelId="{53CD0DAD-BF9F-43F9-BBDB-B5F7870B85ED}" type="sibTrans" cxnId="{2AF86F84-9B47-40D0-B70D-323960E19139}">
      <dgm:prSet/>
      <dgm:spPr/>
      <dgm:t>
        <a:bodyPr/>
        <a:lstStyle/>
        <a:p>
          <a:endParaRPr lang="ru-RU"/>
        </a:p>
      </dgm:t>
    </dgm:pt>
    <dgm:pt modelId="{478F6392-4108-4DD1-9F9B-CFFAFB4D5325}">
      <dgm:prSet phldrT="[Текст]"/>
      <dgm:spPr/>
      <dgm:t>
        <a:bodyPr/>
        <a:lstStyle/>
        <a:p>
          <a:r>
            <a:rPr lang="ru-RU" dirty="0"/>
            <a:t>Региональные резервы</a:t>
          </a:r>
        </a:p>
      </dgm:t>
    </dgm:pt>
    <dgm:pt modelId="{23F84305-2629-4999-A150-2C4A9F6483D6}" type="parTrans" cxnId="{C108570B-1BF3-425C-8E59-85E312CD5CC0}">
      <dgm:prSet/>
      <dgm:spPr/>
      <dgm:t>
        <a:bodyPr/>
        <a:lstStyle/>
        <a:p>
          <a:endParaRPr lang="ru-RU"/>
        </a:p>
      </dgm:t>
    </dgm:pt>
    <dgm:pt modelId="{6E9A46BA-0B01-4C05-9437-1F7C72F49D39}" type="sibTrans" cxnId="{C108570B-1BF3-425C-8E59-85E312CD5CC0}">
      <dgm:prSet/>
      <dgm:spPr/>
      <dgm:t>
        <a:bodyPr/>
        <a:lstStyle/>
        <a:p>
          <a:endParaRPr lang="ru-RU"/>
        </a:p>
      </dgm:t>
    </dgm:pt>
    <dgm:pt modelId="{3F82FDB1-0BDA-4DB9-8F9A-378F75B88B1C}">
      <dgm:prSet phldrT="[Текст]" custT="1"/>
      <dgm:spPr/>
      <dgm:t>
        <a:bodyPr/>
        <a:lstStyle/>
        <a:p>
          <a:r>
            <a:rPr lang="ru-RU" sz="1500" dirty="0"/>
            <a:t>Они связаны, в первую очередь, с ликвидацией потерь и непроизводительных затрат ресурсов. </a:t>
          </a:r>
        </a:p>
      </dgm:t>
    </dgm:pt>
    <dgm:pt modelId="{22F58A70-EB9D-47DC-ACBB-2FC6E1B7AE1E}" type="parTrans" cxnId="{FB6EC955-25D3-425E-81FE-FDCDC3655CD3}">
      <dgm:prSet/>
      <dgm:spPr/>
      <dgm:t>
        <a:bodyPr/>
        <a:lstStyle/>
        <a:p>
          <a:endParaRPr lang="ru-RU"/>
        </a:p>
      </dgm:t>
    </dgm:pt>
    <dgm:pt modelId="{91FD180F-1D51-449B-825A-FFB6E59FA67F}" type="sibTrans" cxnId="{FB6EC955-25D3-425E-81FE-FDCDC3655CD3}">
      <dgm:prSet/>
      <dgm:spPr/>
      <dgm:t>
        <a:bodyPr/>
        <a:lstStyle/>
        <a:p>
          <a:endParaRPr lang="ru-RU"/>
        </a:p>
      </dgm:t>
    </dgm:pt>
    <dgm:pt modelId="{58C3014D-00DF-4A68-B14B-0F1559A0AB15}">
      <dgm:prSet phldrT="[Текст]" custT="1"/>
      <dgm:spPr/>
      <dgm:t>
        <a:bodyPr/>
        <a:lstStyle/>
        <a:p>
          <a:r>
            <a:rPr lang="ru-RU" sz="1500" dirty="0"/>
            <a:t>К ним относятся потери рабочего времени и материальных ресурсов из-за низкого уровня организации и технологии производства, бесхозяйственности и т.д.</a:t>
          </a:r>
        </a:p>
      </dgm:t>
    </dgm:pt>
    <dgm:pt modelId="{2FA21C8A-A64A-4D58-9A22-72D0776195AF}" type="parTrans" cxnId="{1E46CCE2-1BC4-49D1-A353-CEF0F6306F01}">
      <dgm:prSet/>
      <dgm:spPr/>
      <dgm:t>
        <a:bodyPr/>
        <a:lstStyle/>
        <a:p>
          <a:endParaRPr lang="ru-RU"/>
        </a:p>
      </dgm:t>
    </dgm:pt>
    <dgm:pt modelId="{7A8ED3F3-0EA5-49FB-BE44-7189D021FFB0}" type="sibTrans" cxnId="{1E46CCE2-1BC4-49D1-A353-CEF0F6306F01}">
      <dgm:prSet/>
      <dgm:spPr/>
      <dgm:t>
        <a:bodyPr/>
        <a:lstStyle/>
        <a:p>
          <a:endParaRPr lang="ru-RU"/>
        </a:p>
      </dgm:t>
    </dgm:pt>
    <dgm:pt modelId="{F17F9B9D-DB32-4AD3-B51F-450F4F018ED9}">
      <dgm:prSet phldrT="[Текст]" custT="1"/>
      <dgm:spPr/>
      <dgm:t>
        <a:bodyPr/>
        <a:lstStyle/>
        <a:p>
          <a:r>
            <a:rPr lang="ru-RU" sz="1600" dirty="0"/>
            <a:t>Поиск этих резервов является компетенцией отраслевых объединений, министерств, концернов.</a:t>
          </a:r>
        </a:p>
      </dgm:t>
    </dgm:pt>
    <dgm:pt modelId="{BB608A4D-79DD-4452-A3A8-A6C8FC2273C9}" type="parTrans" cxnId="{CEDBA8EA-B4AF-4648-B96C-4D83D3A5185E}">
      <dgm:prSet/>
      <dgm:spPr/>
      <dgm:t>
        <a:bodyPr/>
        <a:lstStyle/>
        <a:p>
          <a:endParaRPr lang="ru-RU"/>
        </a:p>
      </dgm:t>
    </dgm:pt>
    <dgm:pt modelId="{70EDDF2E-5877-43E9-9207-5DE970BE6D95}" type="sibTrans" cxnId="{CEDBA8EA-B4AF-4648-B96C-4D83D3A5185E}">
      <dgm:prSet/>
      <dgm:spPr/>
      <dgm:t>
        <a:bodyPr/>
        <a:lstStyle/>
        <a:p>
          <a:endParaRPr lang="ru-RU"/>
        </a:p>
      </dgm:t>
    </dgm:pt>
    <dgm:pt modelId="{D75D9345-EC8C-4A71-8573-1DE64DD94555}">
      <dgm:prSet custT="1"/>
      <dgm:spPr/>
      <dgm:t>
        <a:bodyPr/>
        <a:lstStyle/>
        <a:p>
          <a:r>
            <a:rPr lang="ru-RU" sz="1600" dirty="0"/>
            <a:t>могут быть выявлены и использованы в пределах географического района (использование местного сырья и топлива, энергетических ресурсов, централизация вспомогательных производств независимо от их ведомственного подчинения и т.д.).</a:t>
          </a:r>
        </a:p>
      </dgm:t>
    </dgm:pt>
    <dgm:pt modelId="{C581F84E-7340-413F-B53F-FA9C5EC3548B}" type="parTrans" cxnId="{6569BD9D-CEDA-43DA-B662-03CD4C95E786}">
      <dgm:prSet/>
      <dgm:spPr/>
      <dgm:t>
        <a:bodyPr/>
        <a:lstStyle/>
        <a:p>
          <a:endParaRPr lang="ru-RU"/>
        </a:p>
      </dgm:t>
    </dgm:pt>
    <dgm:pt modelId="{C43C2B64-7D6D-4BD2-BD65-70BBAF5EDFDA}" type="sibTrans" cxnId="{6569BD9D-CEDA-43DA-B662-03CD4C95E786}">
      <dgm:prSet/>
      <dgm:spPr/>
      <dgm:t>
        <a:bodyPr/>
        <a:lstStyle/>
        <a:p>
          <a:endParaRPr lang="ru-RU"/>
        </a:p>
      </dgm:t>
    </dgm:pt>
    <dgm:pt modelId="{4A194378-999B-4983-80E4-A4F3A92E44C7}">
      <dgm:prSet phldrT="[Текст]"/>
      <dgm:spPr/>
      <dgm:t>
        <a:bodyPr/>
        <a:lstStyle/>
        <a:p>
          <a:r>
            <a:rPr lang="ru-RU" dirty="0"/>
            <a:t>Общегосударственные резервы</a:t>
          </a:r>
        </a:p>
      </dgm:t>
    </dgm:pt>
    <dgm:pt modelId="{5C172F2D-8077-4E84-A55B-3DC399861063}" type="parTrans" cxnId="{057D062A-064E-4664-AB16-DF9131FD640A}">
      <dgm:prSet/>
      <dgm:spPr/>
      <dgm:t>
        <a:bodyPr/>
        <a:lstStyle/>
        <a:p>
          <a:endParaRPr lang="ru-RU"/>
        </a:p>
      </dgm:t>
    </dgm:pt>
    <dgm:pt modelId="{ED4820F7-0D41-4510-AFF2-E3178CBEC91C}" type="sibTrans" cxnId="{057D062A-064E-4664-AB16-DF9131FD640A}">
      <dgm:prSet/>
      <dgm:spPr/>
      <dgm:t>
        <a:bodyPr/>
        <a:lstStyle/>
        <a:p>
          <a:endParaRPr lang="ru-RU"/>
        </a:p>
      </dgm:t>
    </dgm:pt>
    <dgm:pt modelId="{78B7C297-7BB5-4492-AA27-C3D6207B85F9}">
      <dgm:prSet custT="1"/>
      <dgm:spPr/>
      <dgm:t>
        <a:bodyPr/>
        <a:lstStyle/>
        <a:p>
          <a:r>
            <a:rPr lang="ru-RU" sz="1600" dirty="0"/>
            <a:t>можно отнести ликвидацию диспропорций в развитии разных отраслей производства, изменение форм собственности, системы управления национальной экономикой и т.д. </a:t>
          </a:r>
        </a:p>
      </dgm:t>
    </dgm:pt>
    <dgm:pt modelId="{727B29D0-473A-41C4-BAD2-DD24DA669A02}" type="parTrans" cxnId="{D1090F7F-6153-4FF6-81FE-D445462C5B77}">
      <dgm:prSet/>
      <dgm:spPr/>
      <dgm:t>
        <a:bodyPr/>
        <a:lstStyle/>
        <a:p>
          <a:endParaRPr lang="ru-RU"/>
        </a:p>
      </dgm:t>
    </dgm:pt>
    <dgm:pt modelId="{D931B02C-FB7A-47DF-9894-EE1B5EA3CA70}" type="sibTrans" cxnId="{D1090F7F-6153-4FF6-81FE-D445462C5B77}">
      <dgm:prSet/>
      <dgm:spPr/>
      <dgm:t>
        <a:bodyPr/>
        <a:lstStyle/>
        <a:p>
          <a:endParaRPr lang="ru-RU"/>
        </a:p>
      </dgm:t>
    </dgm:pt>
    <dgm:pt modelId="{E8A76E20-3F40-49A6-A21A-682C39C87941}">
      <dgm:prSet/>
      <dgm:spPr/>
      <dgm:t>
        <a:bodyPr/>
        <a:lstStyle/>
        <a:p>
          <a:endParaRPr lang="ru-RU" sz="900" dirty="0"/>
        </a:p>
      </dgm:t>
    </dgm:pt>
    <dgm:pt modelId="{5CF66605-DAFB-410A-BF77-FCABF4015126}" type="parTrans" cxnId="{71C83E85-9836-4459-AA7B-0ED02080F5AC}">
      <dgm:prSet/>
      <dgm:spPr/>
      <dgm:t>
        <a:bodyPr/>
        <a:lstStyle/>
        <a:p>
          <a:endParaRPr lang="ru-RU"/>
        </a:p>
      </dgm:t>
    </dgm:pt>
    <dgm:pt modelId="{2E846322-827F-40AB-A1ED-72EAD09933BB}" type="sibTrans" cxnId="{71C83E85-9836-4459-AA7B-0ED02080F5AC}">
      <dgm:prSet/>
      <dgm:spPr/>
      <dgm:t>
        <a:bodyPr/>
        <a:lstStyle/>
        <a:p>
          <a:endParaRPr lang="ru-RU"/>
        </a:p>
      </dgm:t>
    </dgm:pt>
    <dgm:pt modelId="{C4E522B3-B2B6-4710-AA8C-540E2A5CDD0B}">
      <dgm:prSet custT="1"/>
      <dgm:spPr/>
      <dgm:t>
        <a:bodyPr/>
        <a:lstStyle/>
        <a:p>
          <a:r>
            <a:rPr lang="ru-RU" sz="1600" dirty="0"/>
            <a:t>Использование таких резервов возможно только путем проведения мероприятий на общегосударственном уровне управления.</a:t>
          </a:r>
        </a:p>
      </dgm:t>
    </dgm:pt>
    <dgm:pt modelId="{99BCB76A-8E48-4AD3-9F9D-0C06C46A3F6D}" type="parTrans" cxnId="{9C5BFA70-E353-47E2-8A73-8CA8B7101AD0}">
      <dgm:prSet/>
      <dgm:spPr/>
    </dgm:pt>
    <dgm:pt modelId="{39E4FE8A-BAD7-4478-B77F-FF103D160A4A}" type="sibTrans" cxnId="{9C5BFA70-E353-47E2-8A73-8CA8B7101AD0}">
      <dgm:prSet/>
      <dgm:spPr/>
    </dgm:pt>
    <dgm:pt modelId="{B2E4FAEE-70D7-419A-9217-4E3CD05B634D}" type="pres">
      <dgm:prSet presAssocID="{30304D27-677A-487B-8283-227576BD31BF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9A08DFA-2CBA-407D-9BE6-033C1E2636CE}" type="pres">
      <dgm:prSet presAssocID="{42CA53D1-A6A1-4D50-8F90-62C151DD491F}" presName="compositeNode" presStyleCnt="0">
        <dgm:presLayoutVars>
          <dgm:bulletEnabled val="1"/>
        </dgm:presLayoutVars>
      </dgm:prSet>
      <dgm:spPr/>
    </dgm:pt>
    <dgm:pt modelId="{2518BE1F-B5D6-4011-8212-FE04BB1CB9F3}" type="pres">
      <dgm:prSet presAssocID="{42CA53D1-A6A1-4D50-8F90-62C151DD491F}" presName="image" presStyleLbl="fgImgPlace1" presStyleIdx="0" presStyleCnt="4" custLinFactNeighborX="-23164" custLinFactNeighborY="-90000"/>
      <dgm:spPr/>
    </dgm:pt>
    <dgm:pt modelId="{EB62533B-43EC-400F-9C2A-8ACA99D485CF}" type="pres">
      <dgm:prSet presAssocID="{42CA53D1-A6A1-4D50-8F90-62C151DD491F}" presName="childNode" presStyleLbl="node1" presStyleIdx="0" presStyleCnt="4" custScaleX="122996" custScaleY="128205" custLinFactNeighborX="12324" custLinFactNeighborY="-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C269D9-66B6-46C9-9AE7-FDF17CD0122C}" type="pres">
      <dgm:prSet presAssocID="{42CA53D1-A6A1-4D50-8F90-62C151DD491F}" presName="parentNode" presStyleLbl="revTx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61DED-116A-4C82-A3DF-DD88A9FF9BE7}" type="pres">
      <dgm:prSet presAssocID="{151633EF-CC51-4417-8F46-4D6B7E9BD984}" presName="sibTrans" presStyleCnt="0"/>
      <dgm:spPr/>
    </dgm:pt>
    <dgm:pt modelId="{B9EF328D-604C-46D1-A60A-A30D6C7FEF54}" type="pres">
      <dgm:prSet presAssocID="{9D9414C5-D369-4F0F-AA13-E7DDB5BF714E}" presName="compositeNode" presStyleCnt="0">
        <dgm:presLayoutVars>
          <dgm:bulletEnabled val="1"/>
        </dgm:presLayoutVars>
      </dgm:prSet>
      <dgm:spPr/>
    </dgm:pt>
    <dgm:pt modelId="{166DCAAF-94A3-4F84-95E4-3383F08C3837}" type="pres">
      <dgm:prSet presAssocID="{9D9414C5-D369-4F0F-AA13-E7DDB5BF714E}" presName="image" presStyleLbl="fgImgPlace1" presStyleIdx="1" presStyleCnt="4" custLinFactNeighborX="-28353" custLinFactNeighborY="-52529"/>
      <dgm:spPr/>
    </dgm:pt>
    <dgm:pt modelId="{FEA6B48D-714E-4A9D-8392-B5D83F267AEE}" type="pres">
      <dgm:prSet presAssocID="{9D9414C5-D369-4F0F-AA13-E7DDB5BF714E}" presName="childNode" presStyleLbl="node1" presStyleIdx="1" presStyleCnt="4" custScaleX="120597" custScaleY="1282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D7D318-8533-4D34-ADEA-C0C2819A8EF5}" type="pres">
      <dgm:prSet presAssocID="{9D9414C5-D369-4F0F-AA13-E7DDB5BF714E}" presName="parentNode" presStyleLbl="revTx" presStyleIdx="1" presStyleCnt="4" custLinFactNeighborX="-37724" custLinFactNeighborY="8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DD9A4E-C050-474E-AF70-3A7A9A32F227}" type="pres">
      <dgm:prSet presAssocID="{DBAC7ACF-7217-499C-8472-C15720B17A6A}" presName="sibTrans" presStyleCnt="0"/>
      <dgm:spPr/>
    </dgm:pt>
    <dgm:pt modelId="{87953576-281C-4DD8-8D03-8228544617C2}" type="pres">
      <dgm:prSet presAssocID="{478F6392-4108-4DD1-9F9B-CFFAFB4D5325}" presName="compositeNode" presStyleCnt="0">
        <dgm:presLayoutVars>
          <dgm:bulletEnabled val="1"/>
        </dgm:presLayoutVars>
      </dgm:prSet>
      <dgm:spPr/>
    </dgm:pt>
    <dgm:pt modelId="{A3D125B8-707A-456F-9971-438A783EB987}" type="pres">
      <dgm:prSet presAssocID="{478F6392-4108-4DD1-9F9B-CFFAFB4D5325}" presName="image" presStyleLbl="fgImgPlace1" presStyleIdx="2" presStyleCnt="4" custLinFactNeighborX="-58344" custLinFactNeighborY="-57701"/>
      <dgm:spPr/>
    </dgm:pt>
    <dgm:pt modelId="{5CCFEF74-31DC-454D-A151-0BEC78A922BC}" type="pres">
      <dgm:prSet presAssocID="{478F6392-4108-4DD1-9F9B-CFFAFB4D5325}" presName="childNode" presStyleLbl="node1" presStyleIdx="2" presStyleCnt="4" custScaleX="128338" custScaleY="128205" custLinFactNeighborX="583" custLinFactNeighborY="-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A99B4F-96B2-40B1-83D1-9D72542AD8B0}" type="pres">
      <dgm:prSet presAssocID="{478F6392-4108-4DD1-9F9B-CFFAFB4D5325}" presName="parentNode" presStyleLbl="revTx" presStyleIdx="2" presStyleCnt="4" custLinFactNeighborX="-60707" custLinFactNeighborY="-21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FB5B03-D2AA-4ED4-BB2C-F095946802FE}" type="pres">
      <dgm:prSet presAssocID="{6E9A46BA-0B01-4C05-9437-1F7C72F49D39}" presName="sibTrans" presStyleCnt="0"/>
      <dgm:spPr/>
    </dgm:pt>
    <dgm:pt modelId="{55D11849-E01A-4E6A-81C9-91471F849095}" type="pres">
      <dgm:prSet presAssocID="{4A194378-999B-4983-80E4-A4F3A92E44C7}" presName="compositeNode" presStyleCnt="0">
        <dgm:presLayoutVars>
          <dgm:bulletEnabled val="1"/>
        </dgm:presLayoutVars>
      </dgm:prSet>
      <dgm:spPr/>
    </dgm:pt>
    <dgm:pt modelId="{2624D79D-D96D-4B1C-8F73-879F8FB74B6D}" type="pres">
      <dgm:prSet presAssocID="{4A194378-999B-4983-80E4-A4F3A92E44C7}" presName="image" presStyleLbl="fgImgPlace1" presStyleIdx="3" presStyleCnt="4" custLinFactNeighborX="-25801" custLinFactNeighborY="-18212"/>
      <dgm:spPr/>
    </dgm:pt>
    <dgm:pt modelId="{725D529A-686D-44E3-9276-DEA829CA41A3}" type="pres">
      <dgm:prSet presAssocID="{4A194378-999B-4983-80E4-A4F3A92E44C7}" presName="childNode" presStyleLbl="node1" presStyleIdx="3" presStyleCnt="4" custScaleX="122733" custScaleY="119486" custLinFactNeighborX="7922" custLinFactNeighborY="-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0BF1F9-923A-4A9D-8290-3D5958863F35}" type="pres">
      <dgm:prSet presAssocID="{4A194378-999B-4983-80E4-A4F3A92E44C7}" presName="parentNode" presStyleLbl="revTx" presStyleIdx="3" presStyleCnt="4" custLinFactNeighborX="-27318" custLinFactNeighborY="3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30D59B-0342-4150-8641-1772982D466E}" type="presOf" srcId="{478F6392-4108-4DD1-9F9B-CFFAFB4D5325}" destId="{1CA99B4F-96B2-40B1-83D1-9D72542AD8B0}" srcOrd="0" destOrd="0" presId="urn:microsoft.com/office/officeart/2005/8/layout/hList2#1"/>
    <dgm:cxn modelId="{390CA937-2D01-4847-86B3-381279D81DB2}" type="presOf" srcId="{9D9414C5-D369-4F0F-AA13-E7DDB5BF714E}" destId="{72D7D318-8533-4D34-ADEA-C0C2819A8EF5}" srcOrd="0" destOrd="0" presId="urn:microsoft.com/office/officeart/2005/8/layout/hList2#1"/>
    <dgm:cxn modelId="{65A154B8-5262-43A6-A047-B91F735B692C}" type="presOf" srcId="{30304D27-677A-487B-8283-227576BD31BF}" destId="{B2E4FAEE-70D7-419A-9217-4E3CD05B634D}" srcOrd="0" destOrd="0" presId="urn:microsoft.com/office/officeart/2005/8/layout/hList2#1"/>
    <dgm:cxn modelId="{8C1B7438-AAA0-4B76-B3C3-7EDAF24CD713}" type="presOf" srcId="{C4E522B3-B2B6-4710-AA8C-540E2A5CDD0B}" destId="{725D529A-686D-44E3-9276-DEA829CA41A3}" srcOrd="0" destOrd="1" presId="urn:microsoft.com/office/officeart/2005/8/layout/hList2#1"/>
    <dgm:cxn modelId="{CEDBA8EA-B4AF-4648-B96C-4D83D3A5185E}" srcId="{9D9414C5-D369-4F0F-AA13-E7DDB5BF714E}" destId="{F17F9B9D-DB32-4AD3-B51F-450F4F018ED9}" srcOrd="1" destOrd="0" parTransId="{BB608A4D-79DD-4452-A3A8-A6C8FC2273C9}" sibTransId="{70EDDF2E-5877-43E9-9207-5DE970BE6D95}"/>
    <dgm:cxn modelId="{D1090F7F-6153-4FF6-81FE-D445462C5B77}" srcId="{4A194378-999B-4983-80E4-A4F3A92E44C7}" destId="{78B7C297-7BB5-4492-AA27-C3D6207B85F9}" srcOrd="0" destOrd="0" parTransId="{727B29D0-473A-41C4-BAD2-DD24DA669A02}" sibTransId="{D931B02C-FB7A-47DF-9894-EE1B5EA3CA70}"/>
    <dgm:cxn modelId="{71C83E85-9836-4459-AA7B-0ED02080F5AC}" srcId="{4A194378-999B-4983-80E4-A4F3A92E44C7}" destId="{E8A76E20-3F40-49A6-A21A-682C39C87941}" srcOrd="2" destOrd="0" parTransId="{5CF66605-DAFB-410A-BF77-FCABF4015126}" sibTransId="{2E846322-827F-40AB-A1ED-72EAD09933BB}"/>
    <dgm:cxn modelId="{057D062A-064E-4664-AB16-DF9131FD640A}" srcId="{30304D27-677A-487B-8283-227576BD31BF}" destId="{4A194378-999B-4983-80E4-A4F3A92E44C7}" srcOrd="3" destOrd="0" parTransId="{5C172F2D-8077-4E84-A55B-3DC399861063}" sibTransId="{ED4820F7-0D41-4510-AFF2-E3178CBEC91C}"/>
    <dgm:cxn modelId="{C108570B-1BF3-425C-8E59-85E312CD5CC0}" srcId="{30304D27-677A-487B-8283-227576BD31BF}" destId="{478F6392-4108-4DD1-9F9B-CFFAFB4D5325}" srcOrd="2" destOrd="0" parTransId="{23F84305-2629-4999-A150-2C4A9F6483D6}" sibTransId="{6E9A46BA-0B01-4C05-9437-1F7C72F49D39}"/>
    <dgm:cxn modelId="{FB6EC955-25D3-425E-81FE-FDCDC3655CD3}" srcId="{42CA53D1-A6A1-4D50-8F90-62C151DD491F}" destId="{3F82FDB1-0BDA-4DB9-8F9A-378F75B88B1C}" srcOrd="1" destOrd="0" parTransId="{22F58A70-EB9D-47DC-ACBB-2FC6E1B7AE1E}" sibTransId="{91FD180F-1D51-449B-825A-FFB6E59FA67F}"/>
    <dgm:cxn modelId="{9561256B-F1A6-4B61-B0CD-9AB9C388F565}" type="presOf" srcId="{AF23AE34-D103-4D2F-9B65-6148B4FDCA02}" destId="{EB62533B-43EC-400F-9C2A-8ACA99D485CF}" srcOrd="0" destOrd="0" presId="urn:microsoft.com/office/officeart/2005/8/layout/hList2#1"/>
    <dgm:cxn modelId="{2B1E27CB-437F-43F5-B8E4-B2ACFE6662AE}" type="presOf" srcId="{E8A76E20-3F40-49A6-A21A-682C39C87941}" destId="{725D529A-686D-44E3-9276-DEA829CA41A3}" srcOrd="0" destOrd="2" presId="urn:microsoft.com/office/officeart/2005/8/layout/hList2#1"/>
    <dgm:cxn modelId="{6569BD9D-CEDA-43DA-B662-03CD4C95E786}" srcId="{478F6392-4108-4DD1-9F9B-CFFAFB4D5325}" destId="{D75D9345-EC8C-4A71-8573-1DE64DD94555}" srcOrd="0" destOrd="0" parTransId="{C581F84E-7340-413F-B53F-FA9C5EC3548B}" sibTransId="{C43C2B64-7D6D-4BD2-BD65-70BBAF5EDFDA}"/>
    <dgm:cxn modelId="{8D58DB3B-11FC-40C0-A8C0-A3FC25064B8A}" type="presOf" srcId="{78B7C297-7BB5-4492-AA27-C3D6207B85F9}" destId="{725D529A-686D-44E3-9276-DEA829CA41A3}" srcOrd="0" destOrd="0" presId="urn:microsoft.com/office/officeart/2005/8/layout/hList2#1"/>
    <dgm:cxn modelId="{9C5BFA70-E353-47E2-8A73-8CA8B7101AD0}" srcId="{4A194378-999B-4983-80E4-A4F3A92E44C7}" destId="{C4E522B3-B2B6-4710-AA8C-540E2A5CDD0B}" srcOrd="1" destOrd="0" parTransId="{99BCB76A-8E48-4AD3-9F9D-0C06C46A3F6D}" sibTransId="{39E4FE8A-BAD7-4478-B77F-FF103D160A4A}"/>
    <dgm:cxn modelId="{2AF86F84-9B47-40D0-B70D-323960E19139}" srcId="{9D9414C5-D369-4F0F-AA13-E7DDB5BF714E}" destId="{DB816B1C-7357-446E-AAC1-E48A322DE61D}" srcOrd="0" destOrd="0" parTransId="{BC6D402D-CBC7-4CB5-93D4-6DFEF66DF556}" sibTransId="{53CD0DAD-BF9F-43F9-BBDB-B5F7870B85ED}"/>
    <dgm:cxn modelId="{BE3AE980-EFB1-4746-9007-48D46131C7FD}" type="presOf" srcId="{58C3014D-00DF-4A68-B14B-0F1559A0AB15}" destId="{EB62533B-43EC-400F-9C2A-8ACA99D485CF}" srcOrd="0" destOrd="2" presId="urn:microsoft.com/office/officeart/2005/8/layout/hList2#1"/>
    <dgm:cxn modelId="{1E46CCE2-1BC4-49D1-A353-CEF0F6306F01}" srcId="{42CA53D1-A6A1-4D50-8F90-62C151DD491F}" destId="{58C3014D-00DF-4A68-B14B-0F1559A0AB15}" srcOrd="2" destOrd="0" parTransId="{2FA21C8A-A64A-4D58-9A22-72D0776195AF}" sibTransId="{7A8ED3F3-0EA5-49FB-BE44-7189D021FFB0}"/>
    <dgm:cxn modelId="{2ED66CE0-C8C1-4E6F-9E3C-7F755D7FC435}" type="presOf" srcId="{F17F9B9D-DB32-4AD3-B51F-450F4F018ED9}" destId="{FEA6B48D-714E-4A9D-8392-B5D83F267AEE}" srcOrd="0" destOrd="1" presId="urn:microsoft.com/office/officeart/2005/8/layout/hList2#1"/>
    <dgm:cxn modelId="{2A454747-6EB2-43C8-A401-331AD9E6370A}" type="presOf" srcId="{42CA53D1-A6A1-4D50-8F90-62C151DD491F}" destId="{97C269D9-66B6-46C9-9AE7-FDF17CD0122C}" srcOrd="0" destOrd="0" presId="urn:microsoft.com/office/officeart/2005/8/layout/hList2#1"/>
    <dgm:cxn modelId="{7CC56B20-FF46-49BF-92D5-0318D98657C6}" srcId="{30304D27-677A-487B-8283-227576BD31BF}" destId="{42CA53D1-A6A1-4D50-8F90-62C151DD491F}" srcOrd="0" destOrd="0" parTransId="{80FBF846-07BB-4EBC-9F6D-A01DBB522FCD}" sibTransId="{151633EF-CC51-4417-8F46-4D6B7E9BD984}"/>
    <dgm:cxn modelId="{4FAA0EF1-4136-495C-A9A1-1C9772315347}" type="presOf" srcId="{4A194378-999B-4983-80E4-A4F3A92E44C7}" destId="{2C0BF1F9-923A-4A9D-8290-3D5958863F35}" srcOrd="0" destOrd="0" presId="urn:microsoft.com/office/officeart/2005/8/layout/hList2#1"/>
    <dgm:cxn modelId="{D78680CA-8C73-4A48-B7A7-C6F62350D4BC}" srcId="{30304D27-677A-487B-8283-227576BD31BF}" destId="{9D9414C5-D369-4F0F-AA13-E7DDB5BF714E}" srcOrd="1" destOrd="0" parTransId="{5284157E-3E00-4467-8998-80B37AAFF07F}" sibTransId="{DBAC7ACF-7217-499C-8472-C15720B17A6A}"/>
    <dgm:cxn modelId="{321AC831-7F7F-4B88-9FAF-360431A9E5B0}" type="presOf" srcId="{DB816B1C-7357-446E-AAC1-E48A322DE61D}" destId="{FEA6B48D-714E-4A9D-8392-B5D83F267AEE}" srcOrd="0" destOrd="0" presId="urn:microsoft.com/office/officeart/2005/8/layout/hList2#1"/>
    <dgm:cxn modelId="{3661F7CD-A106-42BA-A02F-E7F19BB7D659}" srcId="{42CA53D1-A6A1-4D50-8F90-62C151DD491F}" destId="{AF23AE34-D103-4D2F-9B65-6148B4FDCA02}" srcOrd="0" destOrd="0" parTransId="{D73ECD0C-F191-469F-A876-1F9E99BF7B28}" sibTransId="{F80CEB13-8A30-4C22-B4AF-499C97C8D7DD}"/>
    <dgm:cxn modelId="{C961FAF3-318A-49B4-B34A-28CF60E12A06}" type="presOf" srcId="{D75D9345-EC8C-4A71-8573-1DE64DD94555}" destId="{5CCFEF74-31DC-454D-A151-0BEC78A922BC}" srcOrd="0" destOrd="0" presId="urn:microsoft.com/office/officeart/2005/8/layout/hList2#1"/>
    <dgm:cxn modelId="{9ED19ECE-5EB6-432F-9D84-CEE2234BB2B2}" type="presOf" srcId="{3F82FDB1-0BDA-4DB9-8F9A-378F75B88B1C}" destId="{EB62533B-43EC-400F-9C2A-8ACA99D485CF}" srcOrd="0" destOrd="1" presId="urn:microsoft.com/office/officeart/2005/8/layout/hList2#1"/>
    <dgm:cxn modelId="{A28F228F-C862-4D8F-9662-712FD4AB3487}" type="presParOf" srcId="{B2E4FAEE-70D7-419A-9217-4E3CD05B634D}" destId="{D9A08DFA-2CBA-407D-9BE6-033C1E2636CE}" srcOrd="0" destOrd="0" presId="urn:microsoft.com/office/officeart/2005/8/layout/hList2#1"/>
    <dgm:cxn modelId="{FF22640C-1E7F-4C7C-8738-D208A3AD0D2F}" type="presParOf" srcId="{D9A08DFA-2CBA-407D-9BE6-033C1E2636CE}" destId="{2518BE1F-B5D6-4011-8212-FE04BB1CB9F3}" srcOrd="0" destOrd="0" presId="urn:microsoft.com/office/officeart/2005/8/layout/hList2#1"/>
    <dgm:cxn modelId="{4D212B80-308A-4FCE-BAC9-988A78C3D9F3}" type="presParOf" srcId="{D9A08DFA-2CBA-407D-9BE6-033C1E2636CE}" destId="{EB62533B-43EC-400F-9C2A-8ACA99D485CF}" srcOrd="1" destOrd="0" presId="urn:microsoft.com/office/officeart/2005/8/layout/hList2#1"/>
    <dgm:cxn modelId="{88404A3C-6CF6-43F3-8B07-F20567C122BE}" type="presParOf" srcId="{D9A08DFA-2CBA-407D-9BE6-033C1E2636CE}" destId="{97C269D9-66B6-46C9-9AE7-FDF17CD0122C}" srcOrd="2" destOrd="0" presId="urn:microsoft.com/office/officeart/2005/8/layout/hList2#1"/>
    <dgm:cxn modelId="{796FFEB4-3B48-4C5F-9EC3-81387E09E3D4}" type="presParOf" srcId="{B2E4FAEE-70D7-419A-9217-4E3CD05B634D}" destId="{C4361DED-116A-4C82-A3DF-DD88A9FF9BE7}" srcOrd="1" destOrd="0" presId="urn:microsoft.com/office/officeart/2005/8/layout/hList2#1"/>
    <dgm:cxn modelId="{0F211889-F93A-4F45-B551-E9C4F4F6DA22}" type="presParOf" srcId="{B2E4FAEE-70D7-419A-9217-4E3CD05B634D}" destId="{B9EF328D-604C-46D1-A60A-A30D6C7FEF54}" srcOrd="2" destOrd="0" presId="urn:microsoft.com/office/officeart/2005/8/layout/hList2#1"/>
    <dgm:cxn modelId="{BB46E8D4-1F81-43BD-8712-9A140BF6162B}" type="presParOf" srcId="{B9EF328D-604C-46D1-A60A-A30D6C7FEF54}" destId="{166DCAAF-94A3-4F84-95E4-3383F08C3837}" srcOrd="0" destOrd="0" presId="urn:microsoft.com/office/officeart/2005/8/layout/hList2#1"/>
    <dgm:cxn modelId="{AD574881-12BA-43FC-BC78-7FFCC4B72E16}" type="presParOf" srcId="{B9EF328D-604C-46D1-A60A-A30D6C7FEF54}" destId="{FEA6B48D-714E-4A9D-8392-B5D83F267AEE}" srcOrd="1" destOrd="0" presId="urn:microsoft.com/office/officeart/2005/8/layout/hList2#1"/>
    <dgm:cxn modelId="{13A505B1-97AF-43CD-B2F9-D4A047CFF645}" type="presParOf" srcId="{B9EF328D-604C-46D1-A60A-A30D6C7FEF54}" destId="{72D7D318-8533-4D34-ADEA-C0C2819A8EF5}" srcOrd="2" destOrd="0" presId="urn:microsoft.com/office/officeart/2005/8/layout/hList2#1"/>
    <dgm:cxn modelId="{67270D38-3D26-481E-A4CE-5DAF0D85CE4C}" type="presParOf" srcId="{B2E4FAEE-70D7-419A-9217-4E3CD05B634D}" destId="{8DDD9A4E-C050-474E-AF70-3A7A9A32F227}" srcOrd="3" destOrd="0" presId="urn:microsoft.com/office/officeart/2005/8/layout/hList2#1"/>
    <dgm:cxn modelId="{A8345DC6-9770-4C82-917F-1788A7B81DF0}" type="presParOf" srcId="{B2E4FAEE-70D7-419A-9217-4E3CD05B634D}" destId="{87953576-281C-4DD8-8D03-8228544617C2}" srcOrd="4" destOrd="0" presId="urn:microsoft.com/office/officeart/2005/8/layout/hList2#1"/>
    <dgm:cxn modelId="{A2FD6E9F-7ACE-4142-9011-B4E83A7A1848}" type="presParOf" srcId="{87953576-281C-4DD8-8D03-8228544617C2}" destId="{A3D125B8-707A-456F-9971-438A783EB987}" srcOrd="0" destOrd="0" presId="urn:microsoft.com/office/officeart/2005/8/layout/hList2#1"/>
    <dgm:cxn modelId="{7D50977A-5C77-4D7F-A801-C08BBBBA0452}" type="presParOf" srcId="{87953576-281C-4DD8-8D03-8228544617C2}" destId="{5CCFEF74-31DC-454D-A151-0BEC78A922BC}" srcOrd="1" destOrd="0" presId="urn:microsoft.com/office/officeart/2005/8/layout/hList2#1"/>
    <dgm:cxn modelId="{1AB8A85B-7503-481D-BC6B-72FE3861CDD7}" type="presParOf" srcId="{87953576-281C-4DD8-8D03-8228544617C2}" destId="{1CA99B4F-96B2-40B1-83D1-9D72542AD8B0}" srcOrd="2" destOrd="0" presId="urn:microsoft.com/office/officeart/2005/8/layout/hList2#1"/>
    <dgm:cxn modelId="{FF40D7FE-9D0D-4F18-8E6C-38F75F44C685}" type="presParOf" srcId="{B2E4FAEE-70D7-419A-9217-4E3CD05B634D}" destId="{91FB5B03-D2AA-4ED4-BB2C-F095946802FE}" srcOrd="5" destOrd="0" presId="urn:microsoft.com/office/officeart/2005/8/layout/hList2#1"/>
    <dgm:cxn modelId="{E0324EAE-2682-4D3E-ABB1-A34654302C80}" type="presParOf" srcId="{B2E4FAEE-70D7-419A-9217-4E3CD05B634D}" destId="{55D11849-E01A-4E6A-81C9-91471F849095}" srcOrd="6" destOrd="0" presId="urn:microsoft.com/office/officeart/2005/8/layout/hList2#1"/>
    <dgm:cxn modelId="{D8E263B8-3E79-4B4A-8DCC-7D6B8AE73B23}" type="presParOf" srcId="{55D11849-E01A-4E6A-81C9-91471F849095}" destId="{2624D79D-D96D-4B1C-8F73-879F8FB74B6D}" srcOrd="0" destOrd="0" presId="urn:microsoft.com/office/officeart/2005/8/layout/hList2#1"/>
    <dgm:cxn modelId="{69FADE06-94BB-4E36-8722-6229BADEAD8A}" type="presParOf" srcId="{55D11849-E01A-4E6A-81C9-91471F849095}" destId="{725D529A-686D-44E3-9276-DEA829CA41A3}" srcOrd="1" destOrd="0" presId="urn:microsoft.com/office/officeart/2005/8/layout/hList2#1"/>
    <dgm:cxn modelId="{44B6755B-82AE-42FA-A0DF-B97F84DD7D2C}" type="presParOf" srcId="{55D11849-E01A-4E6A-81C9-91471F849095}" destId="{2C0BF1F9-923A-4A9D-8290-3D5958863F35}" srcOrd="2" destOrd="0" presId="urn:microsoft.com/office/officeart/2005/8/layout/hList2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B1B62ED-EFA7-47FD-A697-2EAF8672E47D}" type="doc">
      <dgm:prSet loTypeId="urn:microsoft.com/office/officeart/2008/layout/PictureAccen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5B62B71-AFC2-4B6D-88C7-8242CB3BCD4C}">
      <dgm:prSet phldrT="[Текст]"/>
      <dgm:spPr/>
      <dgm:t>
        <a:bodyPr/>
        <a:lstStyle/>
        <a:p>
          <a:r>
            <a:rPr lang="ru-RU" dirty="0"/>
            <a:t>По</a:t>
          </a:r>
          <a:r>
            <a:rPr lang="ru-RU" b="1" dirty="0"/>
            <a:t> </a:t>
          </a:r>
          <a:r>
            <a:rPr lang="ru-RU" b="1" i="0" dirty="0"/>
            <a:t>признаку времени</a:t>
          </a:r>
          <a:r>
            <a:rPr lang="ru-RU" i="0" dirty="0"/>
            <a:t> </a:t>
          </a:r>
          <a:r>
            <a:rPr lang="ru-RU" dirty="0"/>
            <a:t>резервы делятся на неиспользованные, текущие и перспективные.</a:t>
          </a:r>
        </a:p>
      </dgm:t>
    </dgm:pt>
    <dgm:pt modelId="{4C070A2B-DC64-49A1-8D00-C3B3C8310A2E}" type="parTrans" cxnId="{1DA6B2D5-E078-4340-9631-AAD4D8011937}">
      <dgm:prSet/>
      <dgm:spPr/>
      <dgm:t>
        <a:bodyPr/>
        <a:lstStyle/>
        <a:p>
          <a:endParaRPr lang="ru-RU"/>
        </a:p>
      </dgm:t>
    </dgm:pt>
    <dgm:pt modelId="{CD700FAA-6820-4F4D-971E-1BE8D870F9F7}" type="sibTrans" cxnId="{1DA6B2D5-E078-4340-9631-AAD4D8011937}">
      <dgm:prSet/>
      <dgm:spPr/>
      <dgm:t>
        <a:bodyPr/>
        <a:lstStyle/>
        <a:p>
          <a:endParaRPr lang="ru-RU"/>
        </a:p>
      </dgm:t>
    </dgm:pt>
    <dgm:pt modelId="{2E998FC3-65D1-4FC7-A47A-B93158162061}">
      <dgm:prSet phldrT="[Текст]"/>
      <dgm:spPr/>
      <dgm:t>
        <a:bodyPr/>
        <a:lstStyle/>
        <a:p>
          <a:r>
            <a:rPr lang="ru-RU" b="1" i="0" dirty="0"/>
            <a:t>Неиспользованные резервы </a:t>
          </a:r>
          <a:r>
            <a:rPr lang="ru-RU" i="1" dirty="0"/>
            <a:t>-</a:t>
          </a:r>
          <a:r>
            <a:rPr lang="ru-RU" dirty="0"/>
            <a:t> это упущенные возможности повышения эффективности производства относительно плана или достижений науки и передового опыта за прошедшие промежутки времени.</a:t>
          </a:r>
        </a:p>
      </dgm:t>
    </dgm:pt>
    <dgm:pt modelId="{D477D8C2-5638-4D11-A0CD-C30B08A7FB4E}" type="parTrans" cxnId="{0D797242-B216-473F-B39E-721C1CF9E935}">
      <dgm:prSet/>
      <dgm:spPr/>
      <dgm:t>
        <a:bodyPr/>
        <a:lstStyle/>
        <a:p>
          <a:endParaRPr lang="ru-RU"/>
        </a:p>
      </dgm:t>
    </dgm:pt>
    <dgm:pt modelId="{BA91C18D-EB90-4D58-882D-46D34F3394CA}" type="sibTrans" cxnId="{0D797242-B216-473F-B39E-721C1CF9E935}">
      <dgm:prSet/>
      <dgm:spPr/>
      <dgm:t>
        <a:bodyPr/>
        <a:lstStyle/>
        <a:p>
          <a:endParaRPr lang="ru-RU"/>
        </a:p>
      </dgm:t>
    </dgm:pt>
    <dgm:pt modelId="{CB0970BD-910F-4265-B15B-795EB77B7C8B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i="0" dirty="0"/>
            <a:t>Перспективные резервы </a:t>
          </a:r>
          <a:r>
            <a:rPr lang="ru-RU" dirty="0"/>
            <a:t>рассчитаны обычно на долгое время. Их использование связано со значительными инвестициями, внедрением новейших достижений НТП, структурной перестройкой производства, сменой технологии производства, специализации и т.д.</a:t>
          </a:r>
        </a:p>
      </dgm:t>
    </dgm:pt>
    <dgm:pt modelId="{A71829E6-BCED-4650-BDAC-B90A52634E04}" type="parTrans" cxnId="{F9903E44-8F0E-46F2-8D02-19FC16C286A6}">
      <dgm:prSet/>
      <dgm:spPr/>
      <dgm:t>
        <a:bodyPr/>
        <a:lstStyle/>
        <a:p>
          <a:endParaRPr lang="ru-RU"/>
        </a:p>
      </dgm:t>
    </dgm:pt>
    <dgm:pt modelId="{FDFFB61A-3F97-436B-B34A-C9AE568BB1AC}" type="sibTrans" cxnId="{F9903E44-8F0E-46F2-8D02-19FC16C286A6}">
      <dgm:prSet/>
      <dgm:spPr/>
      <dgm:t>
        <a:bodyPr/>
        <a:lstStyle/>
        <a:p>
          <a:endParaRPr lang="ru-RU"/>
        </a:p>
      </dgm:t>
    </dgm:pt>
    <dgm:pt modelId="{5D00491A-D63D-4454-B3CA-0BDD557899F3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i="0" dirty="0"/>
            <a:t>Под текущими резервами </a:t>
          </a:r>
          <a:r>
            <a:rPr lang="ru-RU" dirty="0"/>
            <a:t>понимают возможности улучшения результатов хозяйственной деятельности, которые могут быть реализованы на протяжении ближайшего времени (месяца, квартала, года).</a:t>
          </a:r>
        </a:p>
      </dgm:t>
    </dgm:pt>
    <dgm:pt modelId="{091E747D-4475-4314-8009-B173DCF6C82E}" type="parTrans" cxnId="{5A207121-1A9B-4C86-B394-7AFB4810383D}">
      <dgm:prSet/>
      <dgm:spPr/>
      <dgm:t>
        <a:bodyPr/>
        <a:lstStyle/>
        <a:p>
          <a:endParaRPr lang="ru-RU"/>
        </a:p>
      </dgm:t>
    </dgm:pt>
    <dgm:pt modelId="{FE525378-A49F-4F19-BE90-77CA4734202B}" type="sibTrans" cxnId="{5A207121-1A9B-4C86-B394-7AFB4810383D}">
      <dgm:prSet/>
      <dgm:spPr/>
      <dgm:t>
        <a:bodyPr/>
        <a:lstStyle/>
        <a:p>
          <a:endParaRPr lang="ru-RU"/>
        </a:p>
      </dgm:t>
    </dgm:pt>
    <dgm:pt modelId="{075AD5A3-4198-4840-9671-479C11CC0150}" type="pres">
      <dgm:prSet presAssocID="{BB1B62ED-EFA7-47FD-A697-2EAF8672E47D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565927D-8AF2-4C0B-86A4-BBAE64BD011A}" type="pres">
      <dgm:prSet presAssocID="{B5B62B71-AFC2-4B6D-88C7-8242CB3BCD4C}" presName="root" presStyleCnt="0">
        <dgm:presLayoutVars>
          <dgm:chMax/>
          <dgm:chPref val="4"/>
        </dgm:presLayoutVars>
      </dgm:prSet>
      <dgm:spPr/>
    </dgm:pt>
    <dgm:pt modelId="{391EE1AD-33E5-41F1-8792-5CB2EA2ADF4E}" type="pres">
      <dgm:prSet presAssocID="{B5B62B71-AFC2-4B6D-88C7-8242CB3BCD4C}" presName="rootComposite" presStyleCnt="0">
        <dgm:presLayoutVars/>
      </dgm:prSet>
      <dgm:spPr/>
    </dgm:pt>
    <dgm:pt modelId="{AA51FF89-D9C4-4458-B4F7-7E8BD9B20172}" type="pres">
      <dgm:prSet presAssocID="{B5B62B71-AFC2-4B6D-88C7-8242CB3BCD4C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34058003-51BF-4A21-AEE1-463501670A85}" type="pres">
      <dgm:prSet presAssocID="{B5B62B71-AFC2-4B6D-88C7-8242CB3BCD4C}" presName="childShape" presStyleCnt="0">
        <dgm:presLayoutVars>
          <dgm:chMax val="0"/>
          <dgm:chPref val="0"/>
        </dgm:presLayoutVars>
      </dgm:prSet>
      <dgm:spPr/>
    </dgm:pt>
    <dgm:pt modelId="{70DBECB4-D574-4385-A515-B4684BA675D9}" type="pres">
      <dgm:prSet presAssocID="{2E998FC3-65D1-4FC7-A47A-B93158162061}" presName="childComposite" presStyleCnt="0">
        <dgm:presLayoutVars>
          <dgm:chMax val="0"/>
          <dgm:chPref val="0"/>
        </dgm:presLayoutVars>
      </dgm:prSet>
      <dgm:spPr/>
    </dgm:pt>
    <dgm:pt modelId="{0A59E1AF-C413-4B4A-87CD-0C0B332A6A32}" type="pres">
      <dgm:prSet presAssocID="{2E998FC3-65D1-4FC7-A47A-B93158162061}" presName="Image" presStyleLbl="node1" presStyleIdx="0" presStyleCnt="3"/>
      <dgm:spPr/>
    </dgm:pt>
    <dgm:pt modelId="{BC8318D4-EE3B-44B9-B7C1-5A50CD2928EC}" type="pres">
      <dgm:prSet presAssocID="{2E998FC3-65D1-4FC7-A47A-B93158162061}" presName="childText" presStyleLbl="l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EDAD67-69E3-4A7C-B66C-64AE80F4D301}" type="pres">
      <dgm:prSet presAssocID="{5D00491A-D63D-4454-B3CA-0BDD557899F3}" presName="childComposite" presStyleCnt="0">
        <dgm:presLayoutVars>
          <dgm:chMax val="0"/>
          <dgm:chPref val="0"/>
        </dgm:presLayoutVars>
      </dgm:prSet>
      <dgm:spPr/>
    </dgm:pt>
    <dgm:pt modelId="{A5190244-7FF6-48F8-A1AB-D1FEEB9DCB72}" type="pres">
      <dgm:prSet presAssocID="{5D00491A-D63D-4454-B3CA-0BDD557899F3}" presName="Image" presStyleLbl="node1" presStyleIdx="1" presStyleCnt="3"/>
      <dgm:spPr/>
    </dgm:pt>
    <dgm:pt modelId="{FD51448B-BD30-4340-8856-EDA30E450CF6}" type="pres">
      <dgm:prSet presAssocID="{5D00491A-D63D-4454-B3CA-0BDD557899F3}" presName="childText" presStyleLbl="l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D1FB1-76E5-4D82-A7BC-722F8309A8EE}" type="pres">
      <dgm:prSet presAssocID="{CB0970BD-910F-4265-B15B-795EB77B7C8B}" presName="childComposite" presStyleCnt="0">
        <dgm:presLayoutVars>
          <dgm:chMax val="0"/>
          <dgm:chPref val="0"/>
        </dgm:presLayoutVars>
      </dgm:prSet>
      <dgm:spPr/>
    </dgm:pt>
    <dgm:pt modelId="{49A7C87D-84AC-4758-9F22-7EC34684F569}" type="pres">
      <dgm:prSet presAssocID="{CB0970BD-910F-4265-B15B-795EB77B7C8B}" presName="Image" presStyleLbl="node1" presStyleIdx="2" presStyleCnt="3"/>
      <dgm:spPr/>
    </dgm:pt>
    <dgm:pt modelId="{4E6B41A7-6BC1-4B66-9A09-7E898A4069F2}" type="pres">
      <dgm:prSet presAssocID="{CB0970BD-910F-4265-B15B-795EB77B7C8B}" presName="childText" presStyleLbl="l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C43264-F64B-4B0C-B7C3-FF66D1BDFBCC}" type="presOf" srcId="{B5B62B71-AFC2-4B6D-88C7-8242CB3BCD4C}" destId="{AA51FF89-D9C4-4458-B4F7-7E8BD9B20172}" srcOrd="0" destOrd="0" presId="urn:microsoft.com/office/officeart/2008/layout/PictureAccentList"/>
    <dgm:cxn modelId="{5977807A-D4B1-44CC-8D0D-0125B01D2D5C}" type="presOf" srcId="{CB0970BD-910F-4265-B15B-795EB77B7C8B}" destId="{4E6B41A7-6BC1-4B66-9A09-7E898A4069F2}" srcOrd="0" destOrd="0" presId="urn:microsoft.com/office/officeart/2008/layout/PictureAccentList"/>
    <dgm:cxn modelId="{3002220C-F6D1-4E9F-83BE-D8EB040948C8}" type="presOf" srcId="{BB1B62ED-EFA7-47FD-A697-2EAF8672E47D}" destId="{075AD5A3-4198-4840-9671-479C11CC0150}" srcOrd="0" destOrd="0" presId="urn:microsoft.com/office/officeart/2008/layout/PictureAccentList"/>
    <dgm:cxn modelId="{2DFFCB5F-995E-440B-9241-45B256A03C81}" type="presOf" srcId="{5D00491A-D63D-4454-B3CA-0BDD557899F3}" destId="{FD51448B-BD30-4340-8856-EDA30E450CF6}" srcOrd="0" destOrd="0" presId="urn:microsoft.com/office/officeart/2008/layout/PictureAccentList"/>
    <dgm:cxn modelId="{0D797242-B216-473F-B39E-721C1CF9E935}" srcId="{B5B62B71-AFC2-4B6D-88C7-8242CB3BCD4C}" destId="{2E998FC3-65D1-4FC7-A47A-B93158162061}" srcOrd="0" destOrd="0" parTransId="{D477D8C2-5638-4D11-A0CD-C30B08A7FB4E}" sibTransId="{BA91C18D-EB90-4D58-882D-46D34F3394CA}"/>
    <dgm:cxn modelId="{5A207121-1A9B-4C86-B394-7AFB4810383D}" srcId="{B5B62B71-AFC2-4B6D-88C7-8242CB3BCD4C}" destId="{5D00491A-D63D-4454-B3CA-0BDD557899F3}" srcOrd="1" destOrd="0" parTransId="{091E747D-4475-4314-8009-B173DCF6C82E}" sibTransId="{FE525378-A49F-4F19-BE90-77CA4734202B}"/>
    <dgm:cxn modelId="{1DA6B2D5-E078-4340-9631-AAD4D8011937}" srcId="{BB1B62ED-EFA7-47FD-A697-2EAF8672E47D}" destId="{B5B62B71-AFC2-4B6D-88C7-8242CB3BCD4C}" srcOrd="0" destOrd="0" parTransId="{4C070A2B-DC64-49A1-8D00-C3B3C8310A2E}" sibTransId="{CD700FAA-6820-4F4D-971E-1BE8D870F9F7}"/>
    <dgm:cxn modelId="{5AD063B0-861A-4507-9567-A9C1A32634F5}" type="presOf" srcId="{2E998FC3-65D1-4FC7-A47A-B93158162061}" destId="{BC8318D4-EE3B-44B9-B7C1-5A50CD2928EC}" srcOrd="0" destOrd="0" presId="urn:microsoft.com/office/officeart/2008/layout/PictureAccentList"/>
    <dgm:cxn modelId="{F9903E44-8F0E-46F2-8D02-19FC16C286A6}" srcId="{B5B62B71-AFC2-4B6D-88C7-8242CB3BCD4C}" destId="{CB0970BD-910F-4265-B15B-795EB77B7C8B}" srcOrd="2" destOrd="0" parTransId="{A71829E6-BCED-4650-BDAC-B90A52634E04}" sibTransId="{FDFFB61A-3F97-436B-B34A-C9AE568BB1AC}"/>
    <dgm:cxn modelId="{DD02FA7B-3797-4064-964E-0B2D71302CE1}" type="presParOf" srcId="{075AD5A3-4198-4840-9671-479C11CC0150}" destId="{9565927D-8AF2-4C0B-86A4-BBAE64BD011A}" srcOrd="0" destOrd="0" presId="urn:microsoft.com/office/officeart/2008/layout/PictureAccentList"/>
    <dgm:cxn modelId="{D43B4298-B9F0-47A1-82EB-F934455A4BB2}" type="presParOf" srcId="{9565927D-8AF2-4C0B-86A4-BBAE64BD011A}" destId="{391EE1AD-33E5-41F1-8792-5CB2EA2ADF4E}" srcOrd="0" destOrd="0" presId="urn:microsoft.com/office/officeart/2008/layout/PictureAccentList"/>
    <dgm:cxn modelId="{F3ECEE4F-A45E-419B-935C-A9E824FEBC55}" type="presParOf" srcId="{391EE1AD-33E5-41F1-8792-5CB2EA2ADF4E}" destId="{AA51FF89-D9C4-4458-B4F7-7E8BD9B20172}" srcOrd="0" destOrd="0" presId="urn:microsoft.com/office/officeart/2008/layout/PictureAccentList"/>
    <dgm:cxn modelId="{C93F2DAB-7B4B-4936-A286-AB784E3BEA6C}" type="presParOf" srcId="{9565927D-8AF2-4C0B-86A4-BBAE64BD011A}" destId="{34058003-51BF-4A21-AEE1-463501670A85}" srcOrd="1" destOrd="0" presId="urn:microsoft.com/office/officeart/2008/layout/PictureAccentList"/>
    <dgm:cxn modelId="{065909AE-D39E-4D39-A750-42A8F894D76B}" type="presParOf" srcId="{34058003-51BF-4A21-AEE1-463501670A85}" destId="{70DBECB4-D574-4385-A515-B4684BA675D9}" srcOrd="0" destOrd="0" presId="urn:microsoft.com/office/officeart/2008/layout/PictureAccentList"/>
    <dgm:cxn modelId="{18DA5850-3DCD-4245-BF73-4532D5930BF6}" type="presParOf" srcId="{70DBECB4-D574-4385-A515-B4684BA675D9}" destId="{0A59E1AF-C413-4B4A-87CD-0C0B332A6A32}" srcOrd="0" destOrd="0" presId="urn:microsoft.com/office/officeart/2008/layout/PictureAccentList"/>
    <dgm:cxn modelId="{F59B0AE2-41B9-4966-BCE8-D228346E9D09}" type="presParOf" srcId="{70DBECB4-D574-4385-A515-B4684BA675D9}" destId="{BC8318D4-EE3B-44B9-B7C1-5A50CD2928EC}" srcOrd="1" destOrd="0" presId="urn:microsoft.com/office/officeart/2008/layout/PictureAccentList"/>
    <dgm:cxn modelId="{FD02387E-7EBC-45C3-9C88-771B415AD2FF}" type="presParOf" srcId="{34058003-51BF-4A21-AEE1-463501670A85}" destId="{36EDAD67-69E3-4A7C-B66C-64AE80F4D301}" srcOrd="1" destOrd="0" presId="urn:microsoft.com/office/officeart/2008/layout/PictureAccentList"/>
    <dgm:cxn modelId="{13317C91-5EC0-4534-9EB0-97F434A57A54}" type="presParOf" srcId="{36EDAD67-69E3-4A7C-B66C-64AE80F4D301}" destId="{A5190244-7FF6-48F8-A1AB-D1FEEB9DCB72}" srcOrd="0" destOrd="0" presId="urn:microsoft.com/office/officeart/2008/layout/PictureAccentList"/>
    <dgm:cxn modelId="{D6B0D4A9-17B9-4D92-8D55-B4E147035A95}" type="presParOf" srcId="{36EDAD67-69E3-4A7C-B66C-64AE80F4D301}" destId="{FD51448B-BD30-4340-8856-EDA30E450CF6}" srcOrd="1" destOrd="0" presId="urn:microsoft.com/office/officeart/2008/layout/PictureAccentList"/>
    <dgm:cxn modelId="{1BB61C45-B386-42FF-94F1-34DD65A95AC2}" type="presParOf" srcId="{34058003-51BF-4A21-AEE1-463501670A85}" destId="{4CDD1FB1-76E5-4D82-A7BC-722F8309A8EE}" srcOrd="2" destOrd="0" presId="urn:microsoft.com/office/officeart/2008/layout/PictureAccentList"/>
    <dgm:cxn modelId="{377A5887-0A3C-4B18-80BB-8CAFBAE8EBC1}" type="presParOf" srcId="{4CDD1FB1-76E5-4D82-A7BC-722F8309A8EE}" destId="{49A7C87D-84AC-4758-9F22-7EC34684F569}" srcOrd="0" destOrd="0" presId="urn:microsoft.com/office/officeart/2008/layout/PictureAccentList"/>
    <dgm:cxn modelId="{7053B0CB-0B77-4E5D-B47E-52F9B00991B4}" type="presParOf" srcId="{4CDD1FB1-76E5-4D82-A7BC-722F8309A8EE}" destId="{4E6B41A7-6BC1-4B66-9A09-7E898A4069F2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A5EA34A-F5C9-4045-AC45-95AE58C1370D}" type="doc">
      <dgm:prSet loTypeId="urn:microsoft.com/office/officeart/2008/layout/VerticalCurvedList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FD33D90F-EF2E-486E-B73D-320EB2DD7EE4}">
      <dgm:prSet phldrT="[Текст]" custT="1"/>
      <dgm:spPr/>
      <dgm:t>
        <a:bodyPr/>
        <a:lstStyle/>
        <a:p>
          <a:r>
            <a:rPr lang="ru-RU" sz="1800" dirty="0">
              <a:latin typeface="+mn-lt"/>
            </a:rPr>
            <a:t>на </a:t>
          </a:r>
          <a:r>
            <a:rPr lang="ru-RU" sz="1800" dirty="0" err="1">
              <a:latin typeface="+mn-lt"/>
            </a:rPr>
            <a:t>предпроизводственной</a:t>
          </a:r>
          <a:r>
            <a:rPr lang="ru-RU" sz="1800" dirty="0">
              <a:latin typeface="+mn-lt"/>
            </a:rPr>
            <a:t> стадии</a:t>
          </a:r>
          <a:endParaRPr lang="ru-RU" dirty="0"/>
        </a:p>
      </dgm:t>
    </dgm:pt>
    <dgm:pt modelId="{F6635F0B-F6DC-4B1C-9380-89F57B0A5947}" type="parTrans" cxnId="{5655D017-F0CC-45D9-BAAD-31B1343CC6A6}">
      <dgm:prSet/>
      <dgm:spPr/>
      <dgm:t>
        <a:bodyPr/>
        <a:lstStyle/>
        <a:p>
          <a:endParaRPr lang="ru-RU"/>
        </a:p>
      </dgm:t>
    </dgm:pt>
    <dgm:pt modelId="{053FF119-0032-45B9-8580-8ACB85EE48BA}" type="sibTrans" cxnId="{5655D017-F0CC-45D9-BAAD-31B1343CC6A6}">
      <dgm:prSet/>
      <dgm:spPr/>
      <dgm:t>
        <a:bodyPr/>
        <a:lstStyle/>
        <a:p>
          <a:endParaRPr lang="ru-RU"/>
        </a:p>
      </dgm:t>
    </dgm:pt>
    <dgm:pt modelId="{E6198C7F-E732-4612-858C-701469CA7AED}">
      <dgm:prSet phldrT="[Текст]" custT="1"/>
      <dgm:spPr/>
      <dgm:t>
        <a:bodyPr/>
        <a:lstStyle/>
        <a:p>
          <a:r>
            <a:rPr lang="ru-RU" sz="1800" dirty="0">
              <a:latin typeface="+mn-lt"/>
            </a:rPr>
            <a:t>на производственной стадии</a:t>
          </a:r>
          <a:endParaRPr lang="ru-RU" dirty="0"/>
        </a:p>
      </dgm:t>
    </dgm:pt>
    <dgm:pt modelId="{4AE76889-80CE-4408-9014-990F5154B6DA}" type="parTrans" cxnId="{831DF5ED-E344-4406-930D-58DC60AFF11C}">
      <dgm:prSet/>
      <dgm:spPr/>
      <dgm:t>
        <a:bodyPr/>
        <a:lstStyle/>
        <a:p>
          <a:endParaRPr lang="ru-RU"/>
        </a:p>
      </dgm:t>
    </dgm:pt>
    <dgm:pt modelId="{3B24057E-B82D-450B-8B72-0ED1E86B7416}" type="sibTrans" cxnId="{831DF5ED-E344-4406-930D-58DC60AFF11C}">
      <dgm:prSet/>
      <dgm:spPr/>
      <dgm:t>
        <a:bodyPr/>
        <a:lstStyle/>
        <a:p>
          <a:endParaRPr lang="ru-RU"/>
        </a:p>
      </dgm:t>
    </dgm:pt>
    <dgm:pt modelId="{568289AF-F5C7-4859-AD24-5788391FA718}">
      <dgm:prSet phldrT="[Текст]" custT="1"/>
      <dgm:spPr/>
      <dgm:t>
        <a:bodyPr/>
        <a:lstStyle/>
        <a:p>
          <a:r>
            <a:rPr lang="ru-RU" sz="1800" dirty="0">
              <a:latin typeface="+mn-lt"/>
            </a:rPr>
            <a:t>в эксплуатации  и утилизации изделия</a:t>
          </a:r>
          <a:endParaRPr lang="ru-RU" dirty="0"/>
        </a:p>
      </dgm:t>
    </dgm:pt>
    <dgm:pt modelId="{668942C8-51F4-471E-86AF-8DC09AB5069C}" type="parTrans" cxnId="{E1343049-0D75-41E0-9B2D-46C8189FC642}">
      <dgm:prSet/>
      <dgm:spPr/>
      <dgm:t>
        <a:bodyPr/>
        <a:lstStyle/>
        <a:p>
          <a:endParaRPr lang="ru-RU"/>
        </a:p>
      </dgm:t>
    </dgm:pt>
    <dgm:pt modelId="{EEF127B2-826A-41F4-81AB-910CE05D5FE8}" type="sibTrans" cxnId="{E1343049-0D75-41E0-9B2D-46C8189FC642}">
      <dgm:prSet/>
      <dgm:spPr/>
      <dgm:t>
        <a:bodyPr/>
        <a:lstStyle/>
        <a:p>
          <a:endParaRPr lang="ru-RU"/>
        </a:p>
      </dgm:t>
    </dgm:pt>
    <dgm:pt modelId="{477F660E-720A-4E09-B29D-836FF5E82ED1}" type="pres">
      <dgm:prSet presAssocID="{9A5EA34A-F5C9-4045-AC45-95AE58C1370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FCFD50D-4EC3-4C33-AEBE-BDE61EA94BA9}" type="pres">
      <dgm:prSet presAssocID="{9A5EA34A-F5C9-4045-AC45-95AE58C1370D}" presName="Name1" presStyleCnt="0"/>
      <dgm:spPr/>
    </dgm:pt>
    <dgm:pt modelId="{4909D9AE-2D20-4F03-925B-54D59A5968E1}" type="pres">
      <dgm:prSet presAssocID="{9A5EA34A-F5C9-4045-AC45-95AE58C1370D}" presName="cycle" presStyleCnt="0"/>
      <dgm:spPr/>
    </dgm:pt>
    <dgm:pt modelId="{1C64DF46-0892-4E59-AAC8-D18EF913084C}" type="pres">
      <dgm:prSet presAssocID="{9A5EA34A-F5C9-4045-AC45-95AE58C1370D}" presName="srcNode" presStyleLbl="node1" presStyleIdx="0" presStyleCnt="3"/>
      <dgm:spPr/>
    </dgm:pt>
    <dgm:pt modelId="{667FF27B-F92D-4301-BD72-8CC6474A2453}" type="pres">
      <dgm:prSet presAssocID="{9A5EA34A-F5C9-4045-AC45-95AE58C1370D}" presName="conn" presStyleLbl="parChTrans1D2" presStyleIdx="0" presStyleCnt="1"/>
      <dgm:spPr/>
      <dgm:t>
        <a:bodyPr/>
        <a:lstStyle/>
        <a:p>
          <a:endParaRPr lang="ru-RU"/>
        </a:p>
      </dgm:t>
    </dgm:pt>
    <dgm:pt modelId="{CCAD95B5-2CEA-4B6C-98F5-4EB8F87BDCFA}" type="pres">
      <dgm:prSet presAssocID="{9A5EA34A-F5C9-4045-AC45-95AE58C1370D}" presName="extraNode" presStyleLbl="node1" presStyleIdx="0" presStyleCnt="3"/>
      <dgm:spPr/>
    </dgm:pt>
    <dgm:pt modelId="{5DABD84F-9CEE-4AF2-82ED-B37752CED179}" type="pres">
      <dgm:prSet presAssocID="{9A5EA34A-F5C9-4045-AC45-95AE58C1370D}" presName="dstNode" presStyleLbl="node1" presStyleIdx="0" presStyleCnt="3"/>
      <dgm:spPr/>
    </dgm:pt>
    <dgm:pt modelId="{B40A0CD2-207C-4E6F-9BC7-96D97C2D84EC}" type="pres">
      <dgm:prSet presAssocID="{FD33D90F-EF2E-486E-B73D-320EB2DD7EE4}" presName="text_1" presStyleLbl="node1" presStyleIdx="0" presStyleCnt="3" custLinFactNeighborX="864" custLinFactNeighborY="1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4E5218-1DE2-4A6C-A043-BA2F850D70E7}" type="pres">
      <dgm:prSet presAssocID="{FD33D90F-EF2E-486E-B73D-320EB2DD7EE4}" presName="accent_1" presStyleCnt="0"/>
      <dgm:spPr/>
    </dgm:pt>
    <dgm:pt modelId="{6BFE7906-C229-43BE-9A8F-B955718F2BD9}" type="pres">
      <dgm:prSet presAssocID="{FD33D90F-EF2E-486E-B73D-320EB2DD7EE4}" presName="accentRepeatNode" presStyleLbl="solidFgAcc1" presStyleIdx="0" presStyleCnt="3"/>
      <dgm:spPr/>
    </dgm:pt>
    <dgm:pt modelId="{9EB888C4-2AB4-41C7-AB34-F19606131448}" type="pres">
      <dgm:prSet presAssocID="{E6198C7F-E732-4612-858C-701469CA7AED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9086BC-2B0A-4BA4-8FE8-802566A83D58}" type="pres">
      <dgm:prSet presAssocID="{E6198C7F-E732-4612-858C-701469CA7AED}" presName="accent_2" presStyleCnt="0"/>
      <dgm:spPr/>
    </dgm:pt>
    <dgm:pt modelId="{F0AB088A-CCB5-4FF5-80AE-EE312A765034}" type="pres">
      <dgm:prSet presAssocID="{E6198C7F-E732-4612-858C-701469CA7AED}" presName="accentRepeatNode" presStyleLbl="solidFgAcc1" presStyleIdx="1" presStyleCnt="3"/>
      <dgm:spPr/>
    </dgm:pt>
    <dgm:pt modelId="{09549D00-4D47-4921-95BB-B3AEF2CBB4B4}" type="pres">
      <dgm:prSet presAssocID="{568289AF-F5C7-4859-AD24-5788391FA718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3FD97-178D-4115-9838-64421BBD76F0}" type="pres">
      <dgm:prSet presAssocID="{568289AF-F5C7-4859-AD24-5788391FA718}" presName="accent_3" presStyleCnt="0"/>
      <dgm:spPr/>
    </dgm:pt>
    <dgm:pt modelId="{41DF7CA4-B76C-46FC-B0D4-476EB93D03CD}" type="pres">
      <dgm:prSet presAssocID="{568289AF-F5C7-4859-AD24-5788391FA718}" presName="accentRepeatNode" presStyleLbl="solidFgAcc1" presStyleIdx="2" presStyleCnt="3"/>
      <dgm:spPr/>
    </dgm:pt>
  </dgm:ptLst>
  <dgm:cxnLst>
    <dgm:cxn modelId="{78E32580-FBAB-4F6F-B49C-FFBC56D13B9F}" type="presOf" srcId="{9A5EA34A-F5C9-4045-AC45-95AE58C1370D}" destId="{477F660E-720A-4E09-B29D-836FF5E82ED1}" srcOrd="0" destOrd="0" presId="urn:microsoft.com/office/officeart/2008/layout/VerticalCurvedList"/>
    <dgm:cxn modelId="{5655D017-F0CC-45D9-BAAD-31B1343CC6A6}" srcId="{9A5EA34A-F5C9-4045-AC45-95AE58C1370D}" destId="{FD33D90F-EF2E-486E-B73D-320EB2DD7EE4}" srcOrd="0" destOrd="0" parTransId="{F6635F0B-F6DC-4B1C-9380-89F57B0A5947}" sibTransId="{053FF119-0032-45B9-8580-8ACB85EE48BA}"/>
    <dgm:cxn modelId="{831DF5ED-E344-4406-930D-58DC60AFF11C}" srcId="{9A5EA34A-F5C9-4045-AC45-95AE58C1370D}" destId="{E6198C7F-E732-4612-858C-701469CA7AED}" srcOrd="1" destOrd="0" parTransId="{4AE76889-80CE-4408-9014-990F5154B6DA}" sibTransId="{3B24057E-B82D-450B-8B72-0ED1E86B7416}"/>
    <dgm:cxn modelId="{7557BB10-493F-4FDC-9DA2-D83D92F1ADF3}" type="presOf" srcId="{053FF119-0032-45B9-8580-8ACB85EE48BA}" destId="{667FF27B-F92D-4301-BD72-8CC6474A2453}" srcOrd="0" destOrd="0" presId="urn:microsoft.com/office/officeart/2008/layout/VerticalCurvedList"/>
    <dgm:cxn modelId="{57744785-D926-4998-8BB4-E62A99F50A2E}" type="presOf" srcId="{E6198C7F-E732-4612-858C-701469CA7AED}" destId="{9EB888C4-2AB4-41C7-AB34-F19606131448}" srcOrd="0" destOrd="0" presId="urn:microsoft.com/office/officeart/2008/layout/VerticalCurvedList"/>
    <dgm:cxn modelId="{394EDFBB-C38E-42ED-8B02-B935537086DC}" type="presOf" srcId="{568289AF-F5C7-4859-AD24-5788391FA718}" destId="{09549D00-4D47-4921-95BB-B3AEF2CBB4B4}" srcOrd="0" destOrd="0" presId="urn:microsoft.com/office/officeart/2008/layout/VerticalCurvedList"/>
    <dgm:cxn modelId="{459303FD-E735-43DE-9B7C-A35F358C31E1}" type="presOf" srcId="{FD33D90F-EF2E-486E-B73D-320EB2DD7EE4}" destId="{B40A0CD2-207C-4E6F-9BC7-96D97C2D84EC}" srcOrd="0" destOrd="0" presId="urn:microsoft.com/office/officeart/2008/layout/VerticalCurvedList"/>
    <dgm:cxn modelId="{E1343049-0D75-41E0-9B2D-46C8189FC642}" srcId="{9A5EA34A-F5C9-4045-AC45-95AE58C1370D}" destId="{568289AF-F5C7-4859-AD24-5788391FA718}" srcOrd="2" destOrd="0" parTransId="{668942C8-51F4-471E-86AF-8DC09AB5069C}" sibTransId="{EEF127B2-826A-41F4-81AB-910CE05D5FE8}"/>
    <dgm:cxn modelId="{FF275C1C-B258-4829-9798-50009DFD5C85}" type="presParOf" srcId="{477F660E-720A-4E09-B29D-836FF5E82ED1}" destId="{CFCFD50D-4EC3-4C33-AEBE-BDE61EA94BA9}" srcOrd="0" destOrd="0" presId="urn:microsoft.com/office/officeart/2008/layout/VerticalCurvedList"/>
    <dgm:cxn modelId="{5834E465-5AE2-40CC-9FAF-0FDDD732F9E0}" type="presParOf" srcId="{CFCFD50D-4EC3-4C33-AEBE-BDE61EA94BA9}" destId="{4909D9AE-2D20-4F03-925B-54D59A5968E1}" srcOrd="0" destOrd="0" presId="urn:microsoft.com/office/officeart/2008/layout/VerticalCurvedList"/>
    <dgm:cxn modelId="{BD4F4334-DE57-4FAD-919A-4B3BDFF9C509}" type="presParOf" srcId="{4909D9AE-2D20-4F03-925B-54D59A5968E1}" destId="{1C64DF46-0892-4E59-AAC8-D18EF913084C}" srcOrd="0" destOrd="0" presId="urn:microsoft.com/office/officeart/2008/layout/VerticalCurvedList"/>
    <dgm:cxn modelId="{040CFBD1-7F77-4D37-8727-F9E0B87723AD}" type="presParOf" srcId="{4909D9AE-2D20-4F03-925B-54D59A5968E1}" destId="{667FF27B-F92D-4301-BD72-8CC6474A2453}" srcOrd="1" destOrd="0" presId="urn:microsoft.com/office/officeart/2008/layout/VerticalCurvedList"/>
    <dgm:cxn modelId="{D3C8A7E1-8E46-4345-A285-C4EC00D1F9AF}" type="presParOf" srcId="{4909D9AE-2D20-4F03-925B-54D59A5968E1}" destId="{CCAD95B5-2CEA-4B6C-98F5-4EB8F87BDCFA}" srcOrd="2" destOrd="0" presId="urn:microsoft.com/office/officeart/2008/layout/VerticalCurvedList"/>
    <dgm:cxn modelId="{129730CC-7882-4702-9044-34C011B8617A}" type="presParOf" srcId="{4909D9AE-2D20-4F03-925B-54D59A5968E1}" destId="{5DABD84F-9CEE-4AF2-82ED-B37752CED179}" srcOrd="3" destOrd="0" presId="urn:microsoft.com/office/officeart/2008/layout/VerticalCurvedList"/>
    <dgm:cxn modelId="{F9BDCC85-593B-4267-8D82-1CE5F1CD9F75}" type="presParOf" srcId="{CFCFD50D-4EC3-4C33-AEBE-BDE61EA94BA9}" destId="{B40A0CD2-207C-4E6F-9BC7-96D97C2D84EC}" srcOrd="1" destOrd="0" presId="urn:microsoft.com/office/officeart/2008/layout/VerticalCurvedList"/>
    <dgm:cxn modelId="{983723FA-2F0E-4127-9DA4-8BC4ED89B019}" type="presParOf" srcId="{CFCFD50D-4EC3-4C33-AEBE-BDE61EA94BA9}" destId="{524E5218-1DE2-4A6C-A043-BA2F850D70E7}" srcOrd="2" destOrd="0" presId="urn:microsoft.com/office/officeart/2008/layout/VerticalCurvedList"/>
    <dgm:cxn modelId="{5CF0CF66-247B-4191-9EBB-896CD6DE5289}" type="presParOf" srcId="{524E5218-1DE2-4A6C-A043-BA2F850D70E7}" destId="{6BFE7906-C229-43BE-9A8F-B955718F2BD9}" srcOrd="0" destOrd="0" presId="urn:microsoft.com/office/officeart/2008/layout/VerticalCurvedList"/>
    <dgm:cxn modelId="{4A50EBDD-F3C5-4080-9967-8FED892B3BB5}" type="presParOf" srcId="{CFCFD50D-4EC3-4C33-AEBE-BDE61EA94BA9}" destId="{9EB888C4-2AB4-41C7-AB34-F19606131448}" srcOrd="3" destOrd="0" presId="urn:microsoft.com/office/officeart/2008/layout/VerticalCurvedList"/>
    <dgm:cxn modelId="{ECC8DB0E-0C3A-4469-881D-3798CD3764FD}" type="presParOf" srcId="{CFCFD50D-4EC3-4C33-AEBE-BDE61EA94BA9}" destId="{809086BC-2B0A-4BA4-8FE8-802566A83D58}" srcOrd="4" destOrd="0" presId="urn:microsoft.com/office/officeart/2008/layout/VerticalCurvedList"/>
    <dgm:cxn modelId="{F78BAB34-67FE-42A6-BB01-F847D8FBDC4A}" type="presParOf" srcId="{809086BC-2B0A-4BA4-8FE8-802566A83D58}" destId="{F0AB088A-CCB5-4FF5-80AE-EE312A765034}" srcOrd="0" destOrd="0" presId="urn:microsoft.com/office/officeart/2008/layout/VerticalCurvedList"/>
    <dgm:cxn modelId="{C36CC198-9247-45E7-B6A1-498B7E13B2EE}" type="presParOf" srcId="{CFCFD50D-4EC3-4C33-AEBE-BDE61EA94BA9}" destId="{09549D00-4D47-4921-95BB-B3AEF2CBB4B4}" srcOrd="5" destOrd="0" presId="urn:microsoft.com/office/officeart/2008/layout/VerticalCurvedList"/>
    <dgm:cxn modelId="{37E331D1-41B2-41D9-A3C7-07E7E488B75F}" type="presParOf" srcId="{CFCFD50D-4EC3-4C33-AEBE-BDE61EA94BA9}" destId="{4263FD97-178D-4115-9838-64421BBD76F0}" srcOrd="6" destOrd="0" presId="urn:microsoft.com/office/officeart/2008/layout/VerticalCurvedList"/>
    <dgm:cxn modelId="{1A38619C-9E6B-4CF8-A60D-7B6DA320FD33}" type="presParOf" srcId="{4263FD97-178D-4115-9838-64421BBD76F0}" destId="{41DF7CA4-B76C-46FC-B0D4-476EB93D03C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6B243D3-4DE5-4782-AFB5-BB2E17F190D1}" type="doc">
      <dgm:prSet loTypeId="urn:microsoft.com/office/officeart/2005/8/layout/vProcess5" loCatId="process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BFB3EF69-CD99-45BD-8CF3-33C1E428CC7E}">
      <dgm:prSet phldrT="[Текст]"/>
      <dgm:spPr/>
      <dgm:t>
        <a:bodyPr/>
        <a:lstStyle/>
        <a:p>
          <a:r>
            <a:rPr lang="ru-RU" dirty="0"/>
            <a:t>На</a:t>
          </a:r>
          <a:r>
            <a:rPr lang="ru-RU" b="1" dirty="0"/>
            <a:t> </a:t>
          </a:r>
          <a:r>
            <a:rPr lang="ru-RU" b="1" i="1" dirty="0" err="1"/>
            <a:t>предпроизводственной</a:t>
          </a:r>
          <a:r>
            <a:rPr lang="ru-RU" b="1" i="1" dirty="0"/>
            <a:t> стадии</a:t>
          </a:r>
          <a:r>
            <a:rPr lang="ru-RU" dirty="0"/>
            <a:t> изучаются потребность в изделии, свойства, которыми оно обладает, разрабатываются конструкция изделия, технология его производства, проводится подготовка производства. </a:t>
          </a:r>
        </a:p>
      </dgm:t>
    </dgm:pt>
    <dgm:pt modelId="{E44F1DCD-B820-45AB-A772-751C1538FF46}" type="parTrans" cxnId="{F0ADFDB5-3668-498D-BDAC-8333DCDE8897}">
      <dgm:prSet/>
      <dgm:spPr/>
      <dgm:t>
        <a:bodyPr/>
        <a:lstStyle/>
        <a:p>
          <a:endParaRPr lang="ru-RU"/>
        </a:p>
      </dgm:t>
    </dgm:pt>
    <dgm:pt modelId="{1AE328DD-F4DF-45C6-8DC1-25B3D8DD17B8}" type="sibTrans" cxnId="{F0ADFDB5-3668-498D-BDAC-8333DCDE8897}">
      <dgm:prSet/>
      <dgm:spPr/>
      <dgm:t>
        <a:bodyPr/>
        <a:lstStyle/>
        <a:p>
          <a:endParaRPr lang="ru-RU"/>
        </a:p>
      </dgm:t>
    </dgm:pt>
    <dgm:pt modelId="{A942F0DA-38AE-458F-B378-774B5BF0ECB4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Здесь могут быть выявлены резервы повышения эффективности производства за счет улучшения конструкции изделия, усовершенствования технологии его производства, применения более дешевого сырья и т.д. </a:t>
          </a:r>
        </a:p>
      </dgm:t>
    </dgm:pt>
    <dgm:pt modelId="{C9A68BB9-E1BD-497B-A6F4-872B9B4E0DDA}" type="parTrans" cxnId="{9360BD12-6FFD-45A5-B2FC-C536D7D54890}">
      <dgm:prSet/>
      <dgm:spPr/>
      <dgm:t>
        <a:bodyPr/>
        <a:lstStyle/>
        <a:p>
          <a:endParaRPr lang="ru-RU"/>
        </a:p>
      </dgm:t>
    </dgm:pt>
    <dgm:pt modelId="{3393C3F4-358A-4D12-8F60-287C79134FCC}" type="sibTrans" cxnId="{9360BD12-6FFD-45A5-B2FC-C536D7D54890}">
      <dgm:prSet/>
      <dgm:spPr/>
      <dgm:t>
        <a:bodyPr/>
        <a:lstStyle/>
        <a:p>
          <a:endParaRPr lang="ru-RU"/>
        </a:p>
      </dgm:t>
    </dgm:pt>
    <dgm:pt modelId="{A663E244-589C-4189-82A1-0C3592D56530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Именно на этой стадии объективно содержатся самые большие резервы снижения себестоимости продукции. И чем более полно они выявлены на этом этапе, тем выше эффективность этого изделия вообще.</a:t>
          </a:r>
        </a:p>
      </dgm:t>
    </dgm:pt>
    <dgm:pt modelId="{7ADACCF3-C935-4025-BD7B-2978CE5412FC}" type="parTrans" cxnId="{0A28988B-A932-4442-8DB9-4C39A3D4F804}">
      <dgm:prSet/>
      <dgm:spPr/>
      <dgm:t>
        <a:bodyPr/>
        <a:lstStyle/>
        <a:p>
          <a:endParaRPr lang="ru-RU"/>
        </a:p>
      </dgm:t>
    </dgm:pt>
    <dgm:pt modelId="{D92FEA61-FB39-4766-9490-D21C845E9D1B}" type="sibTrans" cxnId="{0A28988B-A932-4442-8DB9-4C39A3D4F804}">
      <dgm:prSet/>
      <dgm:spPr/>
      <dgm:t>
        <a:bodyPr/>
        <a:lstStyle/>
        <a:p>
          <a:endParaRPr lang="ru-RU"/>
        </a:p>
      </dgm:t>
    </dgm:pt>
    <dgm:pt modelId="{3494E3B9-5C41-4C11-A02F-B3737FBCF13F}" type="pres">
      <dgm:prSet presAssocID="{A6B243D3-4DE5-4782-AFB5-BB2E17F190D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6B4417-84F3-4F5A-A91C-87B93D27EABD}" type="pres">
      <dgm:prSet presAssocID="{A6B243D3-4DE5-4782-AFB5-BB2E17F190D1}" presName="dummyMaxCanvas" presStyleCnt="0">
        <dgm:presLayoutVars/>
      </dgm:prSet>
      <dgm:spPr/>
    </dgm:pt>
    <dgm:pt modelId="{AA640972-290D-4998-B8B5-3A26DC3AA6C9}" type="pres">
      <dgm:prSet presAssocID="{A6B243D3-4DE5-4782-AFB5-BB2E17F190D1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10218B-F071-46DD-8078-A8227C99DC5A}" type="pres">
      <dgm:prSet presAssocID="{A6B243D3-4DE5-4782-AFB5-BB2E17F190D1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05140D-3381-4442-A729-FB344AA21BB6}" type="pres">
      <dgm:prSet presAssocID="{A6B243D3-4DE5-4782-AFB5-BB2E17F190D1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514827-36D0-4342-9A66-0CB14481DF36}" type="pres">
      <dgm:prSet presAssocID="{A6B243D3-4DE5-4782-AFB5-BB2E17F190D1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3B3032-ED07-468B-9CC7-DC73DDB867E4}" type="pres">
      <dgm:prSet presAssocID="{A6B243D3-4DE5-4782-AFB5-BB2E17F190D1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135D26-D36D-4071-8E6D-8AE4EB0AB3FA}" type="pres">
      <dgm:prSet presAssocID="{A6B243D3-4DE5-4782-AFB5-BB2E17F190D1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29D48-F0C1-49C6-8A73-B52C2B21C155}" type="pres">
      <dgm:prSet presAssocID="{A6B243D3-4DE5-4782-AFB5-BB2E17F190D1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45033-B66B-4D57-83E6-13C3EA2E6557}" type="pres">
      <dgm:prSet presAssocID="{A6B243D3-4DE5-4782-AFB5-BB2E17F190D1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908F85-E797-4477-929C-70C5B5AB26EA}" type="presOf" srcId="{A663E244-589C-4189-82A1-0C3592D56530}" destId="{40B45033-B66B-4D57-83E6-13C3EA2E6557}" srcOrd="1" destOrd="0" presId="urn:microsoft.com/office/officeart/2005/8/layout/vProcess5"/>
    <dgm:cxn modelId="{7D9D0534-8DCE-495F-9B54-911B23D4C848}" type="presOf" srcId="{A942F0DA-38AE-458F-B378-774B5BF0ECB4}" destId="{B8629D48-F0C1-49C6-8A73-B52C2B21C155}" srcOrd="1" destOrd="0" presId="urn:microsoft.com/office/officeart/2005/8/layout/vProcess5"/>
    <dgm:cxn modelId="{2448E796-5F82-4FE7-8132-B407EAFD0E91}" type="presOf" srcId="{3393C3F4-358A-4D12-8F60-287C79134FCC}" destId="{BC3B3032-ED07-468B-9CC7-DC73DDB867E4}" srcOrd="0" destOrd="0" presId="urn:microsoft.com/office/officeart/2005/8/layout/vProcess5"/>
    <dgm:cxn modelId="{BCAE40CF-C784-4A12-9894-67C4F4A2A12D}" type="presOf" srcId="{BFB3EF69-CD99-45BD-8CF3-33C1E428CC7E}" destId="{AA640972-290D-4998-B8B5-3A26DC3AA6C9}" srcOrd="0" destOrd="0" presId="urn:microsoft.com/office/officeart/2005/8/layout/vProcess5"/>
    <dgm:cxn modelId="{0A28988B-A932-4442-8DB9-4C39A3D4F804}" srcId="{A6B243D3-4DE5-4782-AFB5-BB2E17F190D1}" destId="{A663E244-589C-4189-82A1-0C3592D56530}" srcOrd="2" destOrd="0" parTransId="{7ADACCF3-C935-4025-BD7B-2978CE5412FC}" sibTransId="{D92FEA61-FB39-4766-9490-D21C845E9D1B}"/>
    <dgm:cxn modelId="{F0ADFDB5-3668-498D-BDAC-8333DCDE8897}" srcId="{A6B243D3-4DE5-4782-AFB5-BB2E17F190D1}" destId="{BFB3EF69-CD99-45BD-8CF3-33C1E428CC7E}" srcOrd="0" destOrd="0" parTransId="{E44F1DCD-B820-45AB-A772-751C1538FF46}" sibTransId="{1AE328DD-F4DF-45C6-8DC1-25B3D8DD17B8}"/>
    <dgm:cxn modelId="{60C598C8-D0AF-4459-80A3-15B2A9DA6BD1}" type="presOf" srcId="{A663E244-589C-4189-82A1-0C3592D56530}" destId="{FE05140D-3381-4442-A729-FB344AA21BB6}" srcOrd="0" destOrd="0" presId="urn:microsoft.com/office/officeart/2005/8/layout/vProcess5"/>
    <dgm:cxn modelId="{9360BD12-6FFD-45A5-B2FC-C536D7D54890}" srcId="{A6B243D3-4DE5-4782-AFB5-BB2E17F190D1}" destId="{A942F0DA-38AE-458F-B378-774B5BF0ECB4}" srcOrd="1" destOrd="0" parTransId="{C9A68BB9-E1BD-497B-A6F4-872B9B4E0DDA}" sibTransId="{3393C3F4-358A-4D12-8F60-287C79134FCC}"/>
    <dgm:cxn modelId="{BF5D45FC-C321-4BCB-8DB5-E70097170F2D}" type="presOf" srcId="{A942F0DA-38AE-458F-B378-774B5BF0ECB4}" destId="{5C10218B-F071-46DD-8078-A8227C99DC5A}" srcOrd="0" destOrd="0" presId="urn:microsoft.com/office/officeart/2005/8/layout/vProcess5"/>
    <dgm:cxn modelId="{4F1B0894-EB50-4762-BEE2-C3C65E2E4F1A}" type="presOf" srcId="{1AE328DD-F4DF-45C6-8DC1-25B3D8DD17B8}" destId="{14514827-36D0-4342-9A66-0CB14481DF36}" srcOrd="0" destOrd="0" presId="urn:microsoft.com/office/officeart/2005/8/layout/vProcess5"/>
    <dgm:cxn modelId="{7F42822D-2442-405E-BAC3-99443C32BAA2}" type="presOf" srcId="{A6B243D3-4DE5-4782-AFB5-BB2E17F190D1}" destId="{3494E3B9-5C41-4C11-A02F-B3737FBCF13F}" srcOrd="0" destOrd="0" presId="urn:microsoft.com/office/officeart/2005/8/layout/vProcess5"/>
    <dgm:cxn modelId="{E9466D11-231C-423E-8FBB-374B67352900}" type="presOf" srcId="{BFB3EF69-CD99-45BD-8CF3-33C1E428CC7E}" destId="{4F135D26-D36D-4071-8E6D-8AE4EB0AB3FA}" srcOrd="1" destOrd="0" presId="urn:microsoft.com/office/officeart/2005/8/layout/vProcess5"/>
    <dgm:cxn modelId="{C561100B-8264-4A48-BE7F-76F7293D4E65}" type="presParOf" srcId="{3494E3B9-5C41-4C11-A02F-B3737FBCF13F}" destId="{DF6B4417-84F3-4F5A-A91C-87B93D27EABD}" srcOrd="0" destOrd="0" presId="urn:microsoft.com/office/officeart/2005/8/layout/vProcess5"/>
    <dgm:cxn modelId="{AF2371BD-6C7F-4A18-B60A-1042F1B731F0}" type="presParOf" srcId="{3494E3B9-5C41-4C11-A02F-B3737FBCF13F}" destId="{AA640972-290D-4998-B8B5-3A26DC3AA6C9}" srcOrd="1" destOrd="0" presId="urn:microsoft.com/office/officeart/2005/8/layout/vProcess5"/>
    <dgm:cxn modelId="{77D976A2-0DA2-4FF0-B5F2-66516A8D4789}" type="presParOf" srcId="{3494E3B9-5C41-4C11-A02F-B3737FBCF13F}" destId="{5C10218B-F071-46DD-8078-A8227C99DC5A}" srcOrd="2" destOrd="0" presId="urn:microsoft.com/office/officeart/2005/8/layout/vProcess5"/>
    <dgm:cxn modelId="{537E0778-B0C0-47CB-A843-7511A1F3AF5E}" type="presParOf" srcId="{3494E3B9-5C41-4C11-A02F-B3737FBCF13F}" destId="{FE05140D-3381-4442-A729-FB344AA21BB6}" srcOrd="3" destOrd="0" presId="urn:microsoft.com/office/officeart/2005/8/layout/vProcess5"/>
    <dgm:cxn modelId="{EDEBAB15-AE46-448D-A5A8-8CD3C12708AC}" type="presParOf" srcId="{3494E3B9-5C41-4C11-A02F-B3737FBCF13F}" destId="{14514827-36D0-4342-9A66-0CB14481DF36}" srcOrd="4" destOrd="0" presId="urn:microsoft.com/office/officeart/2005/8/layout/vProcess5"/>
    <dgm:cxn modelId="{CFF37D1F-A573-4710-987B-0137F98B88C1}" type="presParOf" srcId="{3494E3B9-5C41-4C11-A02F-B3737FBCF13F}" destId="{BC3B3032-ED07-468B-9CC7-DC73DDB867E4}" srcOrd="5" destOrd="0" presId="urn:microsoft.com/office/officeart/2005/8/layout/vProcess5"/>
    <dgm:cxn modelId="{226F87D8-32CD-4D89-97E4-A01E6E183447}" type="presParOf" srcId="{3494E3B9-5C41-4C11-A02F-B3737FBCF13F}" destId="{4F135D26-D36D-4071-8E6D-8AE4EB0AB3FA}" srcOrd="6" destOrd="0" presId="urn:microsoft.com/office/officeart/2005/8/layout/vProcess5"/>
    <dgm:cxn modelId="{A794EBA8-DD3B-43CB-B181-A89F55F44758}" type="presParOf" srcId="{3494E3B9-5C41-4C11-A02F-B3737FBCF13F}" destId="{B8629D48-F0C1-49C6-8A73-B52C2B21C155}" srcOrd="7" destOrd="0" presId="urn:microsoft.com/office/officeart/2005/8/layout/vProcess5"/>
    <dgm:cxn modelId="{0DDF43D5-2985-466B-87E6-B26A6F35E56A}" type="presParOf" srcId="{3494E3B9-5C41-4C11-A02F-B3737FBCF13F}" destId="{40B45033-B66B-4D57-83E6-13C3EA2E6557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9AC21A0-E662-4839-9CEC-CA78DB801E69}" type="doc">
      <dgm:prSet loTypeId="urn:microsoft.com/office/officeart/2005/8/layout/vProcess5" loCatId="process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B1CFE6D2-6F62-4D4E-A800-AE4BF8805E4D}">
      <dgm:prSet phldrT="[Текст]"/>
      <dgm:spPr/>
      <dgm:t>
        <a:bodyPr/>
        <a:lstStyle/>
        <a:p>
          <a:r>
            <a:rPr lang="ru-RU" dirty="0"/>
            <a:t>На</a:t>
          </a:r>
          <a:r>
            <a:rPr lang="ru-RU" b="1" dirty="0"/>
            <a:t> </a:t>
          </a:r>
          <a:r>
            <a:rPr lang="ru-RU" b="1" i="1" dirty="0"/>
            <a:t>производственной стадии</a:t>
          </a:r>
          <a:r>
            <a:rPr lang="ru-RU" dirty="0"/>
            <a:t> происходит освоение новых изделий, новой технологии и затем осуществляется массовое производство продукции. </a:t>
          </a:r>
        </a:p>
      </dgm:t>
    </dgm:pt>
    <dgm:pt modelId="{6994B1A2-8269-41CC-8B58-D7FCCDB452BC}" type="parTrans" cxnId="{2B453E91-CF4E-49FC-ADD1-5483514E4F83}">
      <dgm:prSet/>
      <dgm:spPr/>
      <dgm:t>
        <a:bodyPr/>
        <a:lstStyle/>
        <a:p>
          <a:endParaRPr lang="ru-RU"/>
        </a:p>
      </dgm:t>
    </dgm:pt>
    <dgm:pt modelId="{CC87F139-66E3-45C1-A7E2-29D2D7376C62}" type="sibTrans" cxnId="{2B453E91-CF4E-49FC-ADD1-5483514E4F83}">
      <dgm:prSet/>
      <dgm:spPr/>
      <dgm:t>
        <a:bodyPr/>
        <a:lstStyle/>
        <a:p>
          <a:endParaRPr lang="ru-RU"/>
        </a:p>
      </dgm:t>
    </dgm:pt>
    <dgm:pt modelId="{81C84987-936A-4970-B1EB-7B3BAFEB405F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И коренное изменение этого процесса уже невозможно без больших потерь. Поэтому на этой стадии жизненного цикла изделия выявляются и используются в качестве резервов те излишние затраты ресурсов, которые не затрагивают производственного процесса. </a:t>
          </a:r>
        </a:p>
      </dgm:t>
    </dgm:pt>
    <dgm:pt modelId="{AEDA0B04-9E7C-4FA2-B042-B04CAE37D784}" type="parTrans" cxnId="{2BE9CACC-6EBE-4346-BD47-B291B2A7ED8C}">
      <dgm:prSet/>
      <dgm:spPr/>
      <dgm:t>
        <a:bodyPr/>
        <a:lstStyle/>
        <a:p>
          <a:endParaRPr lang="ru-RU"/>
        </a:p>
      </dgm:t>
    </dgm:pt>
    <dgm:pt modelId="{97A6C150-7222-43D3-B555-7BB1D219AA53}" type="sibTrans" cxnId="{2BE9CACC-6EBE-4346-BD47-B291B2A7ED8C}">
      <dgm:prSet/>
      <dgm:spPr/>
      <dgm:t>
        <a:bodyPr/>
        <a:lstStyle/>
        <a:p>
          <a:endParaRPr lang="ru-RU"/>
        </a:p>
      </dgm:t>
    </dgm:pt>
    <dgm:pt modelId="{A57859F5-A784-4E41-95B2-7E1837E6196B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Эти резервы связаны с улучшением организации труда, повышением его интенсивности, сокращением простоев оборудования, экономией и рациональным использованием сырья и материалов.</a:t>
          </a:r>
        </a:p>
      </dgm:t>
    </dgm:pt>
    <dgm:pt modelId="{43CA74FF-E627-4838-ABCF-83CC09A84608}" type="parTrans" cxnId="{8C40A71D-B95E-4D42-9830-2CBB00A80791}">
      <dgm:prSet/>
      <dgm:spPr/>
      <dgm:t>
        <a:bodyPr/>
        <a:lstStyle/>
        <a:p>
          <a:endParaRPr lang="ru-RU"/>
        </a:p>
      </dgm:t>
    </dgm:pt>
    <dgm:pt modelId="{654F0251-D288-40AB-A8C5-2B9446A6E881}" type="sibTrans" cxnId="{8C40A71D-B95E-4D42-9830-2CBB00A80791}">
      <dgm:prSet/>
      <dgm:spPr/>
      <dgm:t>
        <a:bodyPr/>
        <a:lstStyle/>
        <a:p>
          <a:endParaRPr lang="ru-RU"/>
        </a:p>
      </dgm:t>
    </dgm:pt>
    <dgm:pt modelId="{2D2F4DD4-313B-40CB-B4B7-1C19203A1675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На этом этапе величина резервов снижается за счет того, что уже проведены работы по созданию производственных мощностей, приобретению необходимого оборудования и инструментов, налаживанию производственного процесса. </a:t>
          </a:r>
        </a:p>
      </dgm:t>
    </dgm:pt>
    <dgm:pt modelId="{CF5518B3-1FB1-4624-B0AA-D27C01BADEED}" type="parTrans" cxnId="{A12819F1-4B6C-462F-9AD4-09EABF4862EE}">
      <dgm:prSet/>
      <dgm:spPr/>
      <dgm:t>
        <a:bodyPr/>
        <a:lstStyle/>
        <a:p>
          <a:endParaRPr lang="ru-RU"/>
        </a:p>
      </dgm:t>
    </dgm:pt>
    <dgm:pt modelId="{D11924B9-1FDE-4946-9FE4-1133D6C41579}" type="sibTrans" cxnId="{A12819F1-4B6C-462F-9AD4-09EABF4862EE}">
      <dgm:prSet/>
      <dgm:spPr/>
      <dgm:t>
        <a:bodyPr/>
        <a:lstStyle/>
        <a:p>
          <a:endParaRPr lang="ru-RU"/>
        </a:p>
      </dgm:t>
    </dgm:pt>
    <dgm:pt modelId="{2148E654-F9D3-47BF-98B1-396EB20824EA}" type="pres">
      <dgm:prSet presAssocID="{79AC21A0-E662-4839-9CEC-CA78DB801E6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DD6A8E-5819-4834-8B7A-F8528A1AD84C}" type="pres">
      <dgm:prSet presAssocID="{79AC21A0-E662-4839-9CEC-CA78DB801E69}" presName="dummyMaxCanvas" presStyleCnt="0">
        <dgm:presLayoutVars/>
      </dgm:prSet>
      <dgm:spPr/>
    </dgm:pt>
    <dgm:pt modelId="{DDF8D262-2064-4919-A4F2-7B86B66B2501}" type="pres">
      <dgm:prSet presAssocID="{79AC21A0-E662-4839-9CEC-CA78DB801E69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1D5537-4A9C-4A0E-BF05-60731FCEAAFF}" type="pres">
      <dgm:prSet presAssocID="{79AC21A0-E662-4839-9CEC-CA78DB801E69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73797-7E59-4CB1-8463-2377D95A9EA5}" type="pres">
      <dgm:prSet presAssocID="{79AC21A0-E662-4839-9CEC-CA78DB801E69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0AB3EC-8BCC-4BA9-9291-A055DC7D58F4}" type="pres">
      <dgm:prSet presAssocID="{79AC21A0-E662-4839-9CEC-CA78DB801E69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5012B9-248F-41AD-869C-674E005BE972}" type="pres">
      <dgm:prSet presAssocID="{79AC21A0-E662-4839-9CEC-CA78DB801E69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ED2FF-8C98-48D7-87D0-09BBD8D9BEA2}" type="pres">
      <dgm:prSet presAssocID="{79AC21A0-E662-4839-9CEC-CA78DB801E69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059FDC-345E-4AAA-84D4-FC07FD654159}" type="pres">
      <dgm:prSet presAssocID="{79AC21A0-E662-4839-9CEC-CA78DB801E69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85F122-C806-4F99-8B4F-30D113E658D0}" type="pres">
      <dgm:prSet presAssocID="{79AC21A0-E662-4839-9CEC-CA78DB801E69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5B237-ECD9-48EC-8DF4-5477FE348957}" type="pres">
      <dgm:prSet presAssocID="{79AC21A0-E662-4839-9CEC-CA78DB801E69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4E602C-BE48-451B-A165-96722E1FA789}" type="pres">
      <dgm:prSet presAssocID="{79AC21A0-E662-4839-9CEC-CA78DB801E69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0E5B5-BBBD-47AC-9BD9-760727623B22}" type="pres">
      <dgm:prSet presAssocID="{79AC21A0-E662-4839-9CEC-CA78DB801E69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B96A1A-2934-41A3-8207-3E3DFD24A447}" type="presOf" srcId="{79AC21A0-E662-4839-9CEC-CA78DB801E69}" destId="{2148E654-F9D3-47BF-98B1-396EB20824EA}" srcOrd="0" destOrd="0" presId="urn:microsoft.com/office/officeart/2005/8/layout/vProcess5"/>
    <dgm:cxn modelId="{240282BC-87D7-471E-9EF7-EFC211947F9C}" type="presOf" srcId="{81C84987-936A-4970-B1EB-7B3BAFEB405F}" destId="{D04E602C-BE48-451B-A165-96722E1FA789}" srcOrd="1" destOrd="0" presId="urn:microsoft.com/office/officeart/2005/8/layout/vProcess5"/>
    <dgm:cxn modelId="{1A2D1E60-01D6-4E05-90A0-ECD7BB7D78E2}" type="presOf" srcId="{D11924B9-1FDE-4946-9FE4-1133D6C41579}" destId="{FCAED2FF-8C98-48D7-87D0-09BBD8D9BEA2}" srcOrd="0" destOrd="0" presId="urn:microsoft.com/office/officeart/2005/8/layout/vProcess5"/>
    <dgm:cxn modelId="{AAEFD634-35BF-4F35-AD10-B9A96D8E7ABF}" type="presOf" srcId="{A57859F5-A784-4E41-95B2-7E1837E6196B}" destId="{59D0E5B5-BBBD-47AC-9BD9-760727623B22}" srcOrd="1" destOrd="0" presId="urn:microsoft.com/office/officeart/2005/8/layout/vProcess5"/>
    <dgm:cxn modelId="{4E551E52-6793-447E-A8A9-E66257860473}" type="presOf" srcId="{97A6C150-7222-43D3-B555-7BB1D219AA53}" destId="{B5059FDC-345E-4AAA-84D4-FC07FD654159}" srcOrd="0" destOrd="0" presId="urn:microsoft.com/office/officeart/2005/8/layout/vProcess5"/>
    <dgm:cxn modelId="{3D42F1C3-12C2-4865-8FF2-ACCC50F738B8}" type="presOf" srcId="{81C84987-936A-4970-B1EB-7B3BAFEB405F}" destId="{A8173797-7E59-4CB1-8463-2377D95A9EA5}" srcOrd="0" destOrd="0" presId="urn:microsoft.com/office/officeart/2005/8/layout/vProcess5"/>
    <dgm:cxn modelId="{A12819F1-4B6C-462F-9AD4-09EABF4862EE}" srcId="{79AC21A0-E662-4839-9CEC-CA78DB801E69}" destId="{2D2F4DD4-313B-40CB-B4B7-1C19203A1675}" srcOrd="1" destOrd="0" parTransId="{CF5518B3-1FB1-4624-B0AA-D27C01BADEED}" sibTransId="{D11924B9-1FDE-4946-9FE4-1133D6C41579}"/>
    <dgm:cxn modelId="{605DEFD2-0947-4A08-BFB5-B9140C6A4826}" type="presOf" srcId="{A57859F5-A784-4E41-95B2-7E1837E6196B}" destId="{860AB3EC-8BCC-4BA9-9291-A055DC7D58F4}" srcOrd="0" destOrd="0" presId="urn:microsoft.com/office/officeart/2005/8/layout/vProcess5"/>
    <dgm:cxn modelId="{8C40A71D-B95E-4D42-9830-2CBB00A80791}" srcId="{79AC21A0-E662-4839-9CEC-CA78DB801E69}" destId="{A57859F5-A784-4E41-95B2-7E1837E6196B}" srcOrd="3" destOrd="0" parTransId="{43CA74FF-E627-4838-ABCF-83CC09A84608}" sibTransId="{654F0251-D288-40AB-A8C5-2B9446A6E881}"/>
    <dgm:cxn modelId="{EBFD0938-3B8B-426A-8C65-DE0C6157459F}" type="presOf" srcId="{2D2F4DD4-313B-40CB-B4B7-1C19203A1675}" destId="{021D5537-4A9C-4A0E-BF05-60731FCEAAFF}" srcOrd="0" destOrd="0" presId="urn:microsoft.com/office/officeart/2005/8/layout/vProcess5"/>
    <dgm:cxn modelId="{78844F27-2843-4FCD-9D90-91C31C30A420}" type="presOf" srcId="{B1CFE6D2-6F62-4D4E-A800-AE4BF8805E4D}" destId="{DDF8D262-2064-4919-A4F2-7B86B66B2501}" srcOrd="0" destOrd="0" presId="urn:microsoft.com/office/officeart/2005/8/layout/vProcess5"/>
    <dgm:cxn modelId="{C86C64AD-3DA7-4D96-8197-E5AD5D27EE1B}" type="presOf" srcId="{CC87F139-66E3-45C1-A7E2-29D2D7376C62}" destId="{7C5012B9-248F-41AD-869C-674E005BE972}" srcOrd="0" destOrd="0" presId="urn:microsoft.com/office/officeart/2005/8/layout/vProcess5"/>
    <dgm:cxn modelId="{D20EB6FF-14AD-4F03-9C1E-610E2C752C37}" type="presOf" srcId="{B1CFE6D2-6F62-4D4E-A800-AE4BF8805E4D}" destId="{B385F122-C806-4F99-8B4F-30D113E658D0}" srcOrd="1" destOrd="0" presId="urn:microsoft.com/office/officeart/2005/8/layout/vProcess5"/>
    <dgm:cxn modelId="{2B453E91-CF4E-49FC-ADD1-5483514E4F83}" srcId="{79AC21A0-E662-4839-9CEC-CA78DB801E69}" destId="{B1CFE6D2-6F62-4D4E-A800-AE4BF8805E4D}" srcOrd="0" destOrd="0" parTransId="{6994B1A2-8269-41CC-8B58-D7FCCDB452BC}" sibTransId="{CC87F139-66E3-45C1-A7E2-29D2D7376C62}"/>
    <dgm:cxn modelId="{2BE9CACC-6EBE-4346-BD47-B291B2A7ED8C}" srcId="{79AC21A0-E662-4839-9CEC-CA78DB801E69}" destId="{81C84987-936A-4970-B1EB-7B3BAFEB405F}" srcOrd="2" destOrd="0" parTransId="{AEDA0B04-9E7C-4FA2-B042-B04CAE37D784}" sibTransId="{97A6C150-7222-43D3-B555-7BB1D219AA53}"/>
    <dgm:cxn modelId="{75B6BB45-F55D-4E53-A1C7-92598F1445FA}" type="presOf" srcId="{2D2F4DD4-313B-40CB-B4B7-1C19203A1675}" destId="{BAE5B237-ECD9-48EC-8DF4-5477FE348957}" srcOrd="1" destOrd="0" presId="urn:microsoft.com/office/officeart/2005/8/layout/vProcess5"/>
    <dgm:cxn modelId="{3CAE23F8-80EF-472D-A32F-85E0863126D1}" type="presParOf" srcId="{2148E654-F9D3-47BF-98B1-396EB20824EA}" destId="{37DD6A8E-5819-4834-8B7A-F8528A1AD84C}" srcOrd="0" destOrd="0" presId="urn:microsoft.com/office/officeart/2005/8/layout/vProcess5"/>
    <dgm:cxn modelId="{9C994321-8A6C-4A2A-9CB6-95852DE14CB5}" type="presParOf" srcId="{2148E654-F9D3-47BF-98B1-396EB20824EA}" destId="{DDF8D262-2064-4919-A4F2-7B86B66B2501}" srcOrd="1" destOrd="0" presId="urn:microsoft.com/office/officeart/2005/8/layout/vProcess5"/>
    <dgm:cxn modelId="{3DFE9EF4-5E9F-4B3B-B551-F17B1AAA1151}" type="presParOf" srcId="{2148E654-F9D3-47BF-98B1-396EB20824EA}" destId="{021D5537-4A9C-4A0E-BF05-60731FCEAAFF}" srcOrd="2" destOrd="0" presId="urn:microsoft.com/office/officeart/2005/8/layout/vProcess5"/>
    <dgm:cxn modelId="{3F2F73B6-101B-4432-831B-901D8E7A82E9}" type="presParOf" srcId="{2148E654-F9D3-47BF-98B1-396EB20824EA}" destId="{A8173797-7E59-4CB1-8463-2377D95A9EA5}" srcOrd="3" destOrd="0" presId="urn:microsoft.com/office/officeart/2005/8/layout/vProcess5"/>
    <dgm:cxn modelId="{4A89CF3A-A207-4F30-B32C-D75BEC21BA5C}" type="presParOf" srcId="{2148E654-F9D3-47BF-98B1-396EB20824EA}" destId="{860AB3EC-8BCC-4BA9-9291-A055DC7D58F4}" srcOrd="4" destOrd="0" presId="urn:microsoft.com/office/officeart/2005/8/layout/vProcess5"/>
    <dgm:cxn modelId="{71D195E2-BF7A-4204-B2B3-796A313ADA3F}" type="presParOf" srcId="{2148E654-F9D3-47BF-98B1-396EB20824EA}" destId="{7C5012B9-248F-41AD-869C-674E005BE972}" srcOrd="5" destOrd="0" presId="urn:microsoft.com/office/officeart/2005/8/layout/vProcess5"/>
    <dgm:cxn modelId="{2F71BA2C-7D80-4D64-90B4-A39D1FB0F31E}" type="presParOf" srcId="{2148E654-F9D3-47BF-98B1-396EB20824EA}" destId="{FCAED2FF-8C98-48D7-87D0-09BBD8D9BEA2}" srcOrd="6" destOrd="0" presId="urn:microsoft.com/office/officeart/2005/8/layout/vProcess5"/>
    <dgm:cxn modelId="{AE53DDD2-FAFC-429E-8A4D-D03B85BD4407}" type="presParOf" srcId="{2148E654-F9D3-47BF-98B1-396EB20824EA}" destId="{B5059FDC-345E-4AAA-84D4-FC07FD654159}" srcOrd="7" destOrd="0" presId="urn:microsoft.com/office/officeart/2005/8/layout/vProcess5"/>
    <dgm:cxn modelId="{3B88DC70-2668-4EF4-83C1-C3B5365176B4}" type="presParOf" srcId="{2148E654-F9D3-47BF-98B1-396EB20824EA}" destId="{B385F122-C806-4F99-8B4F-30D113E658D0}" srcOrd="8" destOrd="0" presId="urn:microsoft.com/office/officeart/2005/8/layout/vProcess5"/>
    <dgm:cxn modelId="{AB6BA050-EFA4-4585-9FF4-40C94B3410AB}" type="presParOf" srcId="{2148E654-F9D3-47BF-98B1-396EB20824EA}" destId="{BAE5B237-ECD9-48EC-8DF4-5477FE348957}" srcOrd="9" destOrd="0" presId="urn:microsoft.com/office/officeart/2005/8/layout/vProcess5"/>
    <dgm:cxn modelId="{87294C4F-C3EE-4B79-B79B-C206CB8914BF}" type="presParOf" srcId="{2148E654-F9D3-47BF-98B1-396EB20824EA}" destId="{D04E602C-BE48-451B-A165-96722E1FA789}" srcOrd="10" destOrd="0" presId="urn:microsoft.com/office/officeart/2005/8/layout/vProcess5"/>
    <dgm:cxn modelId="{FDFC8C89-0833-44F6-94A1-A430B7EC9C0D}" type="presParOf" srcId="{2148E654-F9D3-47BF-98B1-396EB20824EA}" destId="{59D0E5B5-BBBD-47AC-9BD9-760727623B22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2F8223-3328-4D6C-9863-41D9849F4924}">
      <dsp:nvSpPr>
        <dsp:cNvPr id="0" name=""/>
        <dsp:cNvSpPr/>
      </dsp:nvSpPr>
      <dsp:spPr>
        <a:xfrm>
          <a:off x="2044" y="10073"/>
          <a:ext cx="7880877" cy="135766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Слово "резерв" происходит или от французского "</a:t>
          </a:r>
          <a:r>
            <a:rPr lang="en-US" sz="2300" kern="1200" dirty="0"/>
            <a:t>reserve</a:t>
          </a:r>
          <a:r>
            <a:rPr lang="ru-RU" sz="2300" kern="1200" dirty="0"/>
            <a:t>", что в переводе на русский язык означает "запас", или от латинского "</a:t>
          </a:r>
          <a:r>
            <a:rPr lang="en-US" sz="2300" kern="1200" dirty="0" err="1"/>
            <a:t>reservere</a:t>
          </a:r>
          <a:r>
            <a:rPr lang="ru-RU" sz="2300" kern="1200" dirty="0"/>
            <a:t>" - "сберегать", "сохранять". </a:t>
          </a:r>
        </a:p>
      </dsp:txBody>
      <dsp:txXfrm>
        <a:off x="2044" y="10073"/>
        <a:ext cx="7880877" cy="1357668"/>
      </dsp:txXfrm>
    </dsp:sp>
    <dsp:sp modelId="{1BA44309-245C-49D9-A574-A07A5EC3D365}">
      <dsp:nvSpPr>
        <dsp:cNvPr id="0" name=""/>
        <dsp:cNvSpPr/>
      </dsp:nvSpPr>
      <dsp:spPr>
        <a:xfrm>
          <a:off x="2911" y="1496834"/>
          <a:ext cx="3781611" cy="13576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Резервами считаются запасы ресурсов (сырья, материалов, оборудования, топлива и т.д.), которые необходимы для бесперебойной работы предприятия. Они создаются на случай дополнительной потребности в них.</a:t>
          </a:r>
        </a:p>
      </dsp:txBody>
      <dsp:txXfrm>
        <a:off x="2911" y="1496834"/>
        <a:ext cx="3781611" cy="1357668"/>
      </dsp:txXfrm>
    </dsp:sp>
    <dsp:sp modelId="{73D89679-4061-4415-8931-F67403C41A62}">
      <dsp:nvSpPr>
        <dsp:cNvPr id="0" name=""/>
        <dsp:cNvSpPr/>
      </dsp:nvSpPr>
      <dsp:spPr>
        <a:xfrm>
          <a:off x="2911" y="2992304"/>
          <a:ext cx="3781611" cy="135766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/>
            <a:t>Резервные фонды</a:t>
          </a:r>
          <a:r>
            <a:rPr lang="ru-RU" sz="1400" kern="1200" dirty="0"/>
            <a:t> как запасы материальных ресурсов</a:t>
          </a:r>
        </a:p>
      </dsp:txBody>
      <dsp:txXfrm>
        <a:off x="2911" y="2992304"/>
        <a:ext cx="3781611" cy="1357668"/>
      </dsp:txXfrm>
    </dsp:sp>
    <dsp:sp modelId="{D68EC50A-C976-414E-B480-41E593918AF3}">
      <dsp:nvSpPr>
        <dsp:cNvPr id="0" name=""/>
        <dsp:cNvSpPr/>
      </dsp:nvSpPr>
      <dsp:spPr>
        <a:xfrm>
          <a:off x="4102177" y="1496834"/>
          <a:ext cx="3781611" cy="13576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Резервами считаются возможности повышения эффективности производства.</a:t>
          </a:r>
        </a:p>
      </dsp:txBody>
      <dsp:txXfrm>
        <a:off x="4102177" y="1496834"/>
        <a:ext cx="3781611" cy="1357668"/>
      </dsp:txXfrm>
    </dsp:sp>
    <dsp:sp modelId="{139EAADA-64A6-4CAB-9A4B-B646270419F1}">
      <dsp:nvSpPr>
        <dsp:cNvPr id="0" name=""/>
        <dsp:cNvSpPr/>
      </dsp:nvSpPr>
      <dsp:spPr>
        <a:xfrm>
          <a:off x="4102177" y="2992304"/>
          <a:ext cx="3781611" cy="135766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/>
            <a:t>Хозяйственные резервы </a:t>
          </a:r>
          <a:r>
            <a:rPr lang="ru-RU" sz="1400" kern="1200" dirty="0"/>
            <a:t>как возможности развития производства относительно достигнутого уровня на основе использования достижений НТП</a:t>
          </a:r>
        </a:p>
      </dsp:txBody>
      <dsp:txXfrm>
        <a:off x="4102177" y="2992304"/>
        <a:ext cx="3781611" cy="1357668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1CB1FC-D61C-4EAE-A656-418329548387}">
      <dsp:nvSpPr>
        <dsp:cNvPr id="0" name=""/>
        <dsp:cNvSpPr/>
      </dsp:nvSpPr>
      <dsp:spPr>
        <a:xfrm>
          <a:off x="8714" y="28872"/>
          <a:ext cx="6703695" cy="1800061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/>
            <a:t>Эксплуатационная стадия</a:t>
          </a:r>
          <a:r>
            <a:rPr lang="ru-RU" sz="1600" i="0" kern="1200" dirty="0"/>
            <a:t> </a:t>
          </a:r>
          <a:r>
            <a:rPr lang="ru-RU" sz="1600" kern="1200" dirty="0"/>
            <a:t>делится на гарантийный период, когда исполнитель обязан ликвидировать выявленные потребителем неполадки, и послегарантийный период. </a:t>
          </a:r>
        </a:p>
      </dsp:txBody>
      <dsp:txXfrm>
        <a:off x="8714" y="28872"/>
        <a:ext cx="4866732" cy="1800061"/>
      </dsp:txXfrm>
    </dsp:sp>
    <dsp:sp modelId="{411C7033-CC6D-4037-8AFA-FD558142AEFE}">
      <dsp:nvSpPr>
        <dsp:cNvPr id="0" name=""/>
        <dsp:cNvSpPr/>
      </dsp:nvSpPr>
      <dsp:spPr>
        <a:xfrm>
          <a:off x="591502" y="2100071"/>
          <a:ext cx="6703695" cy="1800061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-240708"/>
            <a:satOff val="5083"/>
            <a:lumOff val="135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/>
            <a:t>На стадии эксплуатации объекта резервы более производительного его использования и снижения затрат (экономия электроэнергии, топлива, запасных частей и т.д.) зависят главным образом от качества выполненных работ на первых двух стадиях.</a:t>
          </a:r>
        </a:p>
      </dsp:txBody>
      <dsp:txXfrm>
        <a:off x="591502" y="2100071"/>
        <a:ext cx="4942152" cy="1800061"/>
      </dsp:txXfrm>
    </dsp:sp>
    <dsp:sp modelId="{BA354EE9-6F8E-42C9-93E0-BFC30162856D}">
      <dsp:nvSpPr>
        <dsp:cNvPr id="0" name=""/>
        <dsp:cNvSpPr/>
      </dsp:nvSpPr>
      <dsp:spPr>
        <a:xfrm>
          <a:off x="1183004" y="4200143"/>
          <a:ext cx="6703695" cy="1800061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-481415"/>
            <a:satOff val="10166"/>
            <a:lumOff val="270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/>
            <a:t>Значит, чтобы получить больший эффект, необходимо проводить поиск резервов беспрерывно и систематически на всех стадиях жизненного цикла изделия и особенно на первых, более ранних его стадиях, где скрыты наиболее существенные резервы.</a:t>
          </a:r>
        </a:p>
      </dsp:txBody>
      <dsp:txXfrm>
        <a:off x="1183004" y="4200143"/>
        <a:ext cx="4942152" cy="1800061"/>
      </dsp:txXfrm>
    </dsp:sp>
    <dsp:sp modelId="{A6E27516-D4A0-44B9-A87C-C89A0D744C47}">
      <dsp:nvSpPr>
        <dsp:cNvPr id="0" name=""/>
        <dsp:cNvSpPr/>
      </dsp:nvSpPr>
      <dsp:spPr>
        <a:xfrm>
          <a:off x="5533655" y="1365046"/>
          <a:ext cx="1170039" cy="117003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533655" y="1365046"/>
        <a:ext cx="1170039" cy="1170039"/>
      </dsp:txXfrm>
    </dsp:sp>
    <dsp:sp modelId="{2E29607F-DE95-4993-AF40-A12E46C5B91B}">
      <dsp:nvSpPr>
        <dsp:cNvPr id="0" name=""/>
        <dsp:cNvSpPr/>
      </dsp:nvSpPr>
      <dsp:spPr>
        <a:xfrm>
          <a:off x="6125157" y="3453117"/>
          <a:ext cx="1170039" cy="117003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125157" y="3453117"/>
        <a:ext cx="1170039" cy="1170039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9E1BFC-AFEA-45FF-B0D9-2CF7924EFA3D}">
      <dsp:nvSpPr>
        <dsp:cNvPr id="0" name=""/>
        <dsp:cNvSpPr/>
      </dsp:nvSpPr>
      <dsp:spPr>
        <a:xfrm>
          <a:off x="0" y="0"/>
          <a:ext cx="6703695" cy="1677828"/>
        </a:xfrm>
        <a:prstGeom prst="roundRect">
          <a:avLst>
            <a:gd name="adj" fmla="val 100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Экономическая сущность резервов и их объективный характер могут быть правильно раскрыты на основе всеобщего закона экономии времени. </a:t>
          </a:r>
        </a:p>
      </dsp:txBody>
      <dsp:txXfrm>
        <a:off x="0" y="0"/>
        <a:ext cx="4991470" cy="1677828"/>
      </dsp:txXfrm>
    </dsp:sp>
    <dsp:sp modelId="{D733AE31-3BA7-456F-B096-81A2579B67E7}">
      <dsp:nvSpPr>
        <dsp:cNvPr id="0" name=""/>
        <dsp:cNvSpPr/>
      </dsp:nvSpPr>
      <dsp:spPr>
        <a:xfrm>
          <a:off x="591502" y="1957467"/>
          <a:ext cx="6703695" cy="1677828"/>
        </a:xfrm>
        <a:prstGeom prst="roundRect">
          <a:avLst>
            <a:gd name="adj" fmla="val 10000"/>
          </a:avLst>
        </a:prstGeom>
        <a:solidFill>
          <a:schemeClr val="accent3">
            <a:shade val="80000"/>
            <a:hueOff val="0"/>
            <a:satOff val="0"/>
            <a:lumOff val="954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Экономия времени с общественной точки зрения выражается в сокращении затрат живого и овеществленного труда, т.е. в более рациональном использовании материальных и трудовых ресурсов.</a:t>
          </a:r>
        </a:p>
      </dsp:txBody>
      <dsp:txXfrm>
        <a:off x="591502" y="1957467"/>
        <a:ext cx="5021603" cy="1677828"/>
      </dsp:txXfrm>
    </dsp:sp>
    <dsp:sp modelId="{F07818F3-EF0B-4056-A6E6-6C27675A03C0}">
      <dsp:nvSpPr>
        <dsp:cNvPr id="0" name=""/>
        <dsp:cNvSpPr/>
      </dsp:nvSpPr>
      <dsp:spPr>
        <a:xfrm>
          <a:off x="1183004" y="3914934"/>
          <a:ext cx="6703695" cy="1677828"/>
        </a:xfrm>
        <a:prstGeom prst="roundRect">
          <a:avLst>
            <a:gd name="adj" fmla="val 10000"/>
          </a:avLst>
        </a:prstGeom>
        <a:solidFill>
          <a:schemeClr val="accent3">
            <a:shade val="80000"/>
            <a:hueOff val="0"/>
            <a:satOff val="0"/>
            <a:lumOff val="190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Постоянная экономия рабочего времени как объективный процесс в развитии общественного производства представляет собой природу возникновения резервов.</a:t>
          </a:r>
        </a:p>
      </dsp:txBody>
      <dsp:txXfrm>
        <a:off x="1183004" y="3914934"/>
        <a:ext cx="5021603" cy="1677828"/>
      </dsp:txXfrm>
    </dsp:sp>
    <dsp:sp modelId="{27137FB3-933C-4D43-9151-03CC33EB81D0}">
      <dsp:nvSpPr>
        <dsp:cNvPr id="0" name=""/>
        <dsp:cNvSpPr/>
      </dsp:nvSpPr>
      <dsp:spPr>
        <a:xfrm>
          <a:off x="5613106" y="1272353"/>
          <a:ext cx="1090588" cy="109058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613106" y="1272353"/>
        <a:ext cx="1090588" cy="1090588"/>
      </dsp:txXfrm>
    </dsp:sp>
    <dsp:sp modelId="{E3FD0B4A-4302-4DCB-8384-EBA049AA2AED}">
      <dsp:nvSpPr>
        <dsp:cNvPr id="0" name=""/>
        <dsp:cNvSpPr/>
      </dsp:nvSpPr>
      <dsp:spPr>
        <a:xfrm>
          <a:off x="6204608" y="3218635"/>
          <a:ext cx="1090588" cy="109058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204608" y="3218635"/>
        <a:ext cx="1090588" cy="1090588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1BB53D-93D8-43E0-9BFC-28CD16E5C4FA}">
      <dsp:nvSpPr>
        <dsp:cNvPr id="0" name=""/>
        <dsp:cNvSpPr/>
      </dsp:nvSpPr>
      <dsp:spPr>
        <a:xfrm>
          <a:off x="0" y="0"/>
          <a:ext cx="7328263" cy="19176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Постоянная экономия рабочего времени  - основной источник резервов в высокоразвитом обществе, которое осуществляет расширенное воспроизводство на интенсивной основе. </a:t>
          </a:r>
        </a:p>
      </dsp:txBody>
      <dsp:txXfrm>
        <a:off x="0" y="0"/>
        <a:ext cx="5371324" cy="1917627"/>
      </dsp:txXfrm>
    </dsp:sp>
    <dsp:sp modelId="{777B5D9E-1C18-4ED5-9752-507942FE7C34}">
      <dsp:nvSpPr>
        <dsp:cNvPr id="0" name=""/>
        <dsp:cNvSpPr/>
      </dsp:nvSpPr>
      <dsp:spPr>
        <a:xfrm>
          <a:off x="646611" y="2237232"/>
          <a:ext cx="7328263" cy="1917627"/>
        </a:xfrm>
        <a:prstGeom prst="roundRect">
          <a:avLst>
            <a:gd name="adj" fmla="val 1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/>
            <a:t>С развитием НТП появляются все новые и новые возможности роста производительности труда, экономного использования сырья, материалов и других ресурсов, т.е. источники резервов неисчерпаемы. Как нельзя остановить НТП, так нельзя использовать все резервы.</a:t>
          </a:r>
        </a:p>
      </dsp:txBody>
      <dsp:txXfrm>
        <a:off x="646611" y="2237232"/>
        <a:ext cx="5435193" cy="1917627"/>
      </dsp:txXfrm>
    </dsp:sp>
    <dsp:sp modelId="{A3D810A3-CE46-4100-8C43-1966FFAF9DEA}">
      <dsp:nvSpPr>
        <dsp:cNvPr id="0" name=""/>
        <dsp:cNvSpPr/>
      </dsp:nvSpPr>
      <dsp:spPr>
        <a:xfrm>
          <a:off x="1293222" y="4474464"/>
          <a:ext cx="7328263" cy="1917627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0" u="sng" kern="1200" dirty="0"/>
            <a:t>Экономическая сущность резервов повышения эффективности производства </a:t>
          </a:r>
          <a:r>
            <a:rPr lang="ru-RU" sz="1700" b="0" i="0" kern="1200" dirty="0"/>
            <a:t>состоит в наиболее полном и рациональном использовании все возрастающего потенциала ради получения большего количества высококачественной продукции при наименьших затратах живого и овеществленного труда на единицу продукции.</a:t>
          </a:r>
        </a:p>
      </dsp:txBody>
      <dsp:txXfrm>
        <a:off x="1293222" y="4474464"/>
        <a:ext cx="5435193" cy="1917627"/>
      </dsp:txXfrm>
    </dsp:sp>
    <dsp:sp modelId="{0BDEBAA2-9D97-42E2-858C-BEA4A3FD56FD}">
      <dsp:nvSpPr>
        <dsp:cNvPr id="0" name=""/>
        <dsp:cNvSpPr/>
      </dsp:nvSpPr>
      <dsp:spPr>
        <a:xfrm>
          <a:off x="6081805" y="1454200"/>
          <a:ext cx="1246457" cy="1246457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081805" y="1454200"/>
        <a:ext cx="1246457" cy="1246457"/>
      </dsp:txXfrm>
    </dsp:sp>
    <dsp:sp modelId="{1B9E5D42-CDF1-43B5-8D79-9ADF79A9BFBB}">
      <dsp:nvSpPr>
        <dsp:cNvPr id="0" name=""/>
        <dsp:cNvSpPr/>
      </dsp:nvSpPr>
      <dsp:spPr>
        <a:xfrm>
          <a:off x="6728416" y="3678648"/>
          <a:ext cx="1246457" cy="1246457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728416" y="3678648"/>
        <a:ext cx="1246457" cy="124645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D1ADB7-E389-471B-8CA7-F0D8C9FFDECA}">
      <dsp:nvSpPr>
        <dsp:cNvPr id="0" name=""/>
        <dsp:cNvSpPr/>
      </dsp:nvSpPr>
      <dsp:spPr>
        <a:xfrm>
          <a:off x="2508625" y="1673076"/>
          <a:ext cx="3782800" cy="219249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По пространственному признаку </a:t>
          </a:r>
        </a:p>
      </dsp:txBody>
      <dsp:txXfrm>
        <a:off x="2508625" y="1673076"/>
        <a:ext cx="3782800" cy="2192499"/>
      </dsp:txXfrm>
    </dsp:sp>
    <dsp:sp modelId="{562A4E46-BD75-4759-A3BC-1D64F0B8D550}">
      <dsp:nvSpPr>
        <dsp:cNvPr id="0" name=""/>
        <dsp:cNvSpPr/>
      </dsp:nvSpPr>
      <dsp:spPr>
        <a:xfrm rot="17356977">
          <a:off x="4748474" y="1327813"/>
          <a:ext cx="138698" cy="4946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7356977">
        <a:off x="4748474" y="1327813"/>
        <a:ext cx="138698" cy="494654"/>
      </dsp:txXfrm>
    </dsp:sp>
    <dsp:sp modelId="{F45AE611-3E7F-4CE6-951D-8C7D679F2D5D}">
      <dsp:nvSpPr>
        <dsp:cNvPr id="0" name=""/>
        <dsp:cNvSpPr/>
      </dsp:nvSpPr>
      <dsp:spPr>
        <a:xfrm>
          <a:off x="3286192" y="9"/>
          <a:ext cx="3656415" cy="145486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Внутрихозяйственные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резервы</a:t>
          </a:r>
        </a:p>
      </dsp:txBody>
      <dsp:txXfrm>
        <a:off x="3286192" y="9"/>
        <a:ext cx="3656415" cy="1454867"/>
      </dsp:txXfrm>
    </dsp:sp>
    <dsp:sp modelId="{6E914FA4-F0A8-4ADC-81E8-ABD951798724}">
      <dsp:nvSpPr>
        <dsp:cNvPr id="0" name=""/>
        <dsp:cNvSpPr/>
      </dsp:nvSpPr>
      <dsp:spPr>
        <a:xfrm rot="481644">
          <a:off x="6310592" y="2804080"/>
          <a:ext cx="179223" cy="4946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481644">
        <a:off x="6310592" y="2804080"/>
        <a:ext cx="179223" cy="494654"/>
      </dsp:txXfrm>
    </dsp:sp>
    <dsp:sp modelId="{AE78B624-2290-4FEA-A37D-8E8ABF7E9632}">
      <dsp:nvSpPr>
        <dsp:cNvPr id="0" name=""/>
        <dsp:cNvSpPr/>
      </dsp:nvSpPr>
      <dsp:spPr>
        <a:xfrm>
          <a:off x="6558638" y="2365447"/>
          <a:ext cx="2028012" cy="1702616"/>
        </a:xfrm>
        <a:prstGeom prst="ellipse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Отраслевые  резервы </a:t>
          </a:r>
        </a:p>
      </dsp:txBody>
      <dsp:txXfrm>
        <a:off x="6558638" y="2365447"/>
        <a:ext cx="2028012" cy="1702616"/>
      </dsp:txXfrm>
    </dsp:sp>
    <dsp:sp modelId="{34EC1B7D-2A8A-452B-901F-FC1BFD6B5881}">
      <dsp:nvSpPr>
        <dsp:cNvPr id="0" name=""/>
        <dsp:cNvSpPr/>
      </dsp:nvSpPr>
      <dsp:spPr>
        <a:xfrm rot="6926518">
          <a:off x="3756424" y="3709121"/>
          <a:ext cx="157695" cy="4946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6926518">
        <a:off x="3756424" y="3709121"/>
        <a:ext cx="157695" cy="494654"/>
      </dsp:txXfrm>
    </dsp:sp>
    <dsp:sp modelId="{EAE95817-3FC8-44C8-AE4A-48BDEF18384F}">
      <dsp:nvSpPr>
        <dsp:cNvPr id="0" name=""/>
        <dsp:cNvSpPr/>
      </dsp:nvSpPr>
      <dsp:spPr>
        <a:xfrm>
          <a:off x="1464632" y="4083784"/>
          <a:ext cx="3927995" cy="1454867"/>
        </a:xfrm>
        <a:prstGeom prst="ellipse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Общегосударственные резервы </a:t>
          </a:r>
        </a:p>
      </dsp:txBody>
      <dsp:txXfrm>
        <a:off x="1464632" y="4083784"/>
        <a:ext cx="3927995" cy="1454867"/>
      </dsp:txXfrm>
    </dsp:sp>
    <dsp:sp modelId="{E1701D02-AD19-4414-97C9-66B7139A8467}">
      <dsp:nvSpPr>
        <dsp:cNvPr id="0" name=""/>
        <dsp:cNvSpPr/>
      </dsp:nvSpPr>
      <dsp:spPr>
        <a:xfrm rot="11665266">
          <a:off x="2442194" y="2039779"/>
          <a:ext cx="165156" cy="4946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1665266">
        <a:off x="2442194" y="2039779"/>
        <a:ext cx="165156" cy="494654"/>
      </dsp:txXfrm>
    </dsp:sp>
    <dsp:sp modelId="{03EA1116-E11A-48F7-907C-CF110E3C916A}">
      <dsp:nvSpPr>
        <dsp:cNvPr id="0" name=""/>
        <dsp:cNvSpPr/>
      </dsp:nvSpPr>
      <dsp:spPr>
        <a:xfrm>
          <a:off x="0" y="1152535"/>
          <a:ext cx="2454811" cy="1601910"/>
        </a:xfrm>
        <a:prstGeom prst="ellipse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Региональные резервы </a:t>
          </a:r>
        </a:p>
      </dsp:txBody>
      <dsp:txXfrm>
        <a:off x="0" y="1152535"/>
        <a:ext cx="2454811" cy="160191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C269D9-66B6-46C9-9AE7-FDF17CD0122C}">
      <dsp:nvSpPr>
        <dsp:cNvPr id="0" name=""/>
        <dsp:cNvSpPr/>
      </dsp:nvSpPr>
      <dsp:spPr>
        <a:xfrm rot="16200000">
          <a:off x="-2265235" y="3035858"/>
          <a:ext cx="4958660" cy="2855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51831" bIns="0" numCol="1" spcCol="1270" anchor="t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Внутрихозяйственные резервы</a:t>
          </a:r>
        </a:p>
      </dsp:txBody>
      <dsp:txXfrm rot="16200000">
        <a:off x="-2265235" y="3035858"/>
        <a:ext cx="4958660" cy="285540"/>
      </dsp:txXfrm>
    </dsp:sp>
    <dsp:sp modelId="{EB62533B-43EC-400F-9C2A-8ACA99D485CF}">
      <dsp:nvSpPr>
        <dsp:cNvPr id="0" name=""/>
        <dsp:cNvSpPr/>
      </dsp:nvSpPr>
      <dsp:spPr>
        <a:xfrm>
          <a:off x="368613" y="0"/>
          <a:ext cx="1749367" cy="63572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251831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/>
            <a:t>Резервы, которые выявляются и могут быть использованы только на исследуемом предприятии.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/>
            <a:t>Они связаны, в первую очередь, с ликвидацией потерь и непроизводительных затрат ресурсов.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/>
            <a:t>К ним относятся потери рабочего времени и материальных ресурсов из-за низкого уровня организации и технологии производства, бесхозяйственности и т.д.</a:t>
          </a:r>
        </a:p>
      </dsp:txBody>
      <dsp:txXfrm>
        <a:off x="368613" y="0"/>
        <a:ext cx="1749367" cy="6357250"/>
      </dsp:txXfrm>
    </dsp:sp>
    <dsp:sp modelId="{2518BE1F-B5D6-4011-8212-FE04BB1CB9F3}">
      <dsp:nvSpPr>
        <dsp:cNvPr id="0" name=""/>
        <dsp:cNvSpPr/>
      </dsp:nvSpPr>
      <dsp:spPr>
        <a:xfrm>
          <a:off x="0" y="0"/>
          <a:ext cx="571081" cy="57108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D7D318-8533-4D34-ADEA-C0C2819A8EF5}">
      <dsp:nvSpPr>
        <dsp:cNvPr id="0" name=""/>
        <dsp:cNvSpPr/>
      </dsp:nvSpPr>
      <dsp:spPr>
        <a:xfrm rot="16200000">
          <a:off x="-144886" y="3080337"/>
          <a:ext cx="4958660" cy="2855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51831" bIns="0" numCol="1" spcCol="1270" anchor="t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Отраслевые резервы</a:t>
          </a:r>
        </a:p>
      </dsp:txBody>
      <dsp:txXfrm rot="16200000">
        <a:off x="-144886" y="3080337"/>
        <a:ext cx="4958660" cy="285540"/>
      </dsp:txXfrm>
    </dsp:sp>
    <dsp:sp modelId="{FEA6B48D-714E-4A9D-8392-B5D83F267AEE}">
      <dsp:nvSpPr>
        <dsp:cNvPr id="0" name=""/>
        <dsp:cNvSpPr/>
      </dsp:nvSpPr>
      <dsp:spPr>
        <a:xfrm>
          <a:off x="2438456" y="3"/>
          <a:ext cx="1715246" cy="63572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251831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Резервы которые могут быть выявлены только на уровне отрасли, например, выведение новых сортов культур, пород животных, разработка новых систем машин, новых технологий, улучшенных конструкций изделий и т.д.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Поиск этих резервов является компетенцией отраслевых объединений, министерств, концернов.</a:t>
          </a:r>
        </a:p>
      </dsp:txBody>
      <dsp:txXfrm>
        <a:off x="2438456" y="3"/>
        <a:ext cx="1715246" cy="6357250"/>
      </dsp:txXfrm>
    </dsp:sp>
    <dsp:sp modelId="{166DCAAF-94A3-4F84-95E4-3383F08C3837}">
      <dsp:nvSpPr>
        <dsp:cNvPr id="0" name=""/>
        <dsp:cNvSpPr/>
      </dsp:nvSpPr>
      <dsp:spPr>
        <a:xfrm>
          <a:off x="2137472" y="22400"/>
          <a:ext cx="571081" cy="57108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A99B4F-96B2-40B1-83D1-9D72542AD8B0}">
      <dsp:nvSpPr>
        <dsp:cNvPr id="0" name=""/>
        <dsp:cNvSpPr/>
      </dsp:nvSpPr>
      <dsp:spPr>
        <a:xfrm rot="16200000">
          <a:off x="2000493" y="2931379"/>
          <a:ext cx="4958660" cy="2855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51831" bIns="0" numCol="1" spcCol="1270" anchor="t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Региональные резервы</a:t>
          </a:r>
        </a:p>
      </dsp:txBody>
      <dsp:txXfrm rot="16200000">
        <a:off x="2000493" y="2931379"/>
        <a:ext cx="4958660" cy="285540"/>
      </dsp:txXfrm>
    </dsp:sp>
    <dsp:sp modelId="{5CCFEF74-31DC-454D-A151-0BEC78A922BC}">
      <dsp:nvSpPr>
        <dsp:cNvPr id="0" name=""/>
        <dsp:cNvSpPr/>
      </dsp:nvSpPr>
      <dsp:spPr>
        <a:xfrm>
          <a:off x="4602704" y="0"/>
          <a:ext cx="1825346" cy="63572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251831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могут быть выявлены и использованы в пределах географического района (использование местного сырья и топлива, энергетических ресурсов, централизация вспомогательных производств независимо от их ведомственного подчинения и т.д.).</a:t>
          </a:r>
        </a:p>
      </dsp:txBody>
      <dsp:txXfrm>
        <a:off x="4602704" y="0"/>
        <a:ext cx="1825346" cy="6357250"/>
      </dsp:txXfrm>
    </dsp:sp>
    <dsp:sp modelId="{A3D125B8-707A-456F-9971-438A783EB987}">
      <dsp:nvSpPr>
        <dsp:cNvPr id="0" name=""/>
        <dsp:cNvSpPr/>
      </dsp:nvSpPr>
      <dsp:spPr>
        <a:xfrm>
          <a:off x="4177204" y="0"/>
          <a:ext cx="571081" cy="57108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0BF1F9-923A-4A9D-8290-3D5958863F35}">
      <dsp:nvSpPr>
        <dsp:cNvPr id="0" name=""/>
        <dsp:cNvSpPr/>
      </dsp:nvSpPr>
      <dsp:spPr>
        <a:xfrm rot="16200000">
          <a:off x="4361889" y="2837090"/>
          <a:ext cx="4958660" cy="2855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51831" bIns="0" numCol="1" spcCol="1270" anchor="t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Общегосударственные резервы</a:t>
          </a:r>
        </a:p>
      </dsp:txBody>
      <dsp:txXfrm rot="16200000">
        <a:off x="4361889" y="2837090"/>
        <a:ext cx="4958660" cy="285540"/>
      </dsp:txXfrm>
    </dsp:sp>
    <dsp:sp modelId="{725D529A-686D-44E3-9276-DEA829CA41A3}">
      <dsp:nvSpPr>
        <dsp:cNvPr id="0" name=""/>
        <dsp:cNvSpPr/>
      </dsp:nvSpPr>
      <dsp:spPr>
        <a:xfrm>
          <a:off x="6971652" y="0"/>
          <a:ext cx="1745627" cy="592490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251831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можно отнести ликвидацию диспропорций в развитии разных отраслей производства, изменение форм собственности, системы управления национальной экономикой и т.д.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Использование таких резервов возможно только путем проведения мероприятий на общегосударственном уровне управления.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>
        <a:off x="6971652" y="0"/>
        <a:ext cx="1745627" cy="5924905"/>
      </dsp:txXfrm>
    </dsp:sp>
    <dsp:sp modelId="{2624D79D-D96D-4B1C-8F73-879F8FB74B6D}">
      <dsp:nvSpPr>
        <dsp:cNvPr id="0" name=""/>
        <dsp:cNvSpPr/>
      </dsp:nvSpPr>
      <dsp:spPr>
        <a:xfrm>
          <a:off x="6629108" y="2206"/>
          <a:ext cx="571081" cy="57108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51FF89-D9C4-4458-B4F7-7E8BD9B20172}">
      <dsp:nvSpPr>
        <dsp:cNvPr id="0" name=""/>
        <dsp:cNvSpPr/>
      </dsp:nvSpPr>
      <dsp:spPr>
        <a:xfrm>
          <a:off x="377390" y="2161"/>
          <a:ext cx="7131918" cy="1299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По</a:t>
          </a:r>
          <a:r>
            <a:rPr lang="ru-RU" sz="2700" b="1" kern="1200" dirty="0"/>
            <a:t> </a:t>
          </a:r>
          <a:r>
            <a:rPr lang="ru-RU" sz="2700" b="1" i="0" kern="1200" dirty="0"/>
            <a:t>признаку времени</a:t>
          </a:r>
          <a:r>
            <a:rPr lang="ru-RU" sz="2700" i="0" kern="1200" dirty="0"/>
            <a:t> </a:t>
          </a:r>
          <a:r>
            <a:rPr lang="ru-RU" sz="2700" kern="1200" dirty="0"/>
            <a:t>резервы делятся на неиспользованные, текущие и перспективные.</a:t>
          </a:r>
        </a:p>
      </dsp:txBody>
      <dsp:txXfrm>
        <a:off x="377390" y="2161"/>
        <a:ext cx="7131918" cy="1299981"/>
      </dsp:txXfrm>
    </dsp:sp>
    <dsp:sp modelId="{0A59E1AF-C413-4B4A-87CD-0C0B332A6A32}">
      <dsp:nvSpPr>
        <dsp:cNvPr id="0" name=""/>
        <dsp:cNvSpPr/>
      </dsp:nvSpPr>
      <dsp:spPr>
        <a:xfrm>
          <a:off x="377390" y="1536140"/>
          <a:ext cx="1299981" cy="1299981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8318D4-EE3B-44B9-B7C1-5A50CD2928EC}">
      <dsp:nvSpPr>
        <dsp:cNvPr id="0" name=""/>
        <dsp:cNvSpPr/>
      </dsp:nvSpPr>
      <dsp:spPr>
        <a:xfrm>
          <a:off x="1755371" y="1536140"/>
          <a:ext cx="5753937" cy="1299981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/>
            <a:t>Неиспользованные резервы </a:t>
          </a:r>
          <a:r>
            <a:rPr lang="ru-RU" sz="1400" i="1" kern="1200" dirty="0"/>
            <a:t>-</a:t>
          </a:r>
          <a:r>
            <a:rPr lang="ru-RU" sz="1400" kern="1200" dirty="0"/>
            <a:t> это упущенные возможности повышения эффективности производства относительно плана или достижений науки и передового опыта за прошедшие промежутки времени.</a:t>
          </a:r>
        </a:p>
      </dsp:txBody>
      <dsp:txXfrm>
        <a:off x="1755371" y="1536140"/>
        <a:ext cx="5753937" cy="1299981"/>
      </dsp:txXfrm>
    </dsp:sp>
    <dsp:sp modelId="{A5190244-7FF6-48F8-A1AB-D1FEEB9DCB72}">
      <dsp:nvSpPr>
        <dsp:cNvPr id="0" name=""/>
        <dsp:cNvSpPr/>
      </dsp:nvSpPr>
      <dsp:spPr>
        <a:xfrm>
          <a:off x="377390" y="2992119"/>
          <a:ext cx="1299981" cy="1299981"/>
        </a:xfrm>
        <a:prstGeom prst="roundRect">
          <a:avLst>
            <a:gd name="adj" fmla="val 1667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51448B-BD30-4340-8856-EDA30E450CF6}">
      <dsp:nvSpPr>
        <dsp:cNvPr id="0" name=""/>
        <dsp:cNvSpPr/>
      </dsp:nvSpPr>
      <dsp:spPr>
        <a:xfrm>
          <a:off x="1755371" y="2992119"/>
          <a:ext cx="5753937" cy="1299981"/>
        </a:xfrm>
        <a:prstGeom prst="roundRect">
          <a:avLst>
            <a:gd name="adj" fmla="val 1667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i="0" kern="1200" dirty="0"/>
            <a:t>Под текущими резервами </a:t>
          </a:r>
          <a:r>
            <a:rPr lang="ru-RU" sz="1400" kern="1200" dirty="0"/>
            <a:t>понимают возможности улучшения результатов хозяйственной деятельности, которые могут быть реализованы на протяжении ближайшего времени (месяца, квартала, года).</a:t>
          </a:r>
        </a:p>
      </dsp:txBody>
      <dsp:txXfrm>
        <a:off x="1755371" y="2992119"/>
        <a:ext cx="5753937" cy="1299981"/>
      </dsp:txXfrm>
    </dsp:sp>
    <dsp:sp modelId="{49A7C87D-84AC-4758-9F22-7EC34684F569}">
      <dsp:nvSpPr>
        <dsp:cNvPr id="0" name=""/>
        <dsp:cNvSpPr/>
      </dsp:nvSpPr>
      <dsp:spPr>
        <a:xfrm>
          <a:off x="377390" y="4448099"/>
          <a:ext cx="1299981" cy="1299981"/>
        </a:xfrm>
        <a:prstGeom prst="roundRect">
          <a:avLst>
            <a:gd name="adj" fmla="val 1667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6B41A7-6BC1-4B66-9A09-7E898A4069F2}">
      <dsp:nvSpPr>
        <dsp:cNvPr id="0" name=""/>
        <dsp:cNvSpPr/>
      </dsp:nvSpPr>
      <dsp:spPr>
        <a:xfrm>
          <a:off x="1755371" y="4448099"/>
          <a:ext cx="5753937" cy="1299981"/>
        </a:xfrm>
        <a:prstGeom prst="roundRect">
          <a:avLst>
            <a:gd name="adj" fmla="val 1667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i="0" kern="1200" dirty="0"/>
            <a:t>Перспективные резервы </a:t>
          </a:r>
          <a:r>
            <a:rPr lang="ru-RU" sz="1400" kern="1200" dirty="0"/>
            <a:t>рассчитаны обычно на долгое время. Их использование связано со значительными инвестициями, внедрением новейших достижений НТП, структурной перестройкой производства, сменой технологии производства, специализации и т.д.</a:t>
          </a:r>
        </a:p>
      </dsp:txBody>
      <dsp:txXfrm>
        <a:off x="1755371" y="4448099"/>
        <a:ext cx="5753937" cy="1299981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7FF27B-F92D-4301-BD72-8CC6474A2453}">
      <dsp:nvSpPr>
        <dsp:cNvPr id="0" name=""/>
        <dsp:cNvSpPr/>
      </dsp:nvSpPr>
      <dsp:spPr>
        <a:xfrm>
          <a:off x="-5162046" y="-790730"/>
          <a:ext cx="6147338" cy="6147338"/>
        </a:xfrm>
        <a:prstGeom prst="blockArc">
          <a:avLst>
            <a:gd name="adj1" fmla="val 18900000"/>
            <a:gd name="adj2" fmla="val 2700000"/>
            <a:gd name="adj3" fmla="val 351"/>
          </a:avLst>
        </a:prstGeom>
        <a:noFill/>
        <a:ln w="12700" cap="flat" cmpd="sng" algn="ctr">
          <a:solidFill>
            <a:schemeClr val="accent5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0A0CD2-207C-4E6F-9BC7-96D97C2D84EC}">
      <dsp:nvSpPr>
        <dsp:cNvPr id="0" name=""/>
        <dsp:cNvSpPr/>
      </dsp:nvSpPr>
      <dsp:spPr>
        <a:xfrm>
          <a:off x="695864" y="467911"/>
          <a:ext cx="7189947" cy="913175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483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+mn-lt"/>
            </a:rPr>
            <a:t>на </a:t>
          </a:r>
          <a:r>
            <a:rPr lang="ru-RU" sz="1800" kern="1200" dirty="0" err="1">
              <a:latin typeface="+mn-lt"/>
            </a:rPr>
            <a:t>предпроизводственной</a:t>
          </a:r>
          <a:r>
            <a:rPr lang="ru-RU" sz="1800" kern="1200" dirty="0">
              <a:latin typeface="+mn-lt"/>
            </a:rPr>
            <a:t> стадии</a:t>
          </a:r>
          <a:endParaRPr lang="ru-RU" kern="1200" dirty="0"/>
        </a:p>
      </dsp:txBody>
      <dsp:txXfrm>
        <a:off x="695864" y="467911"/>
        <a:ext cx="7189947" cy="913175"/>
      </dsp:txXfrm>
    </dsp:sp>
    <dsp:sp modelId="{6BFE7906-C229-43BE-9A8F-B955718F2BD9}">
      <dsp:nvSpPr>
        <dsp:cNvPr id="0" name=""/>
        <dsp:cNvSpPr/>
      </dsp:nvSpPr>
      <dsp:spPr>
        <a:xfrm>
          <a:off x="63009" y="342440"/>
          <a:ext cx="1141469" cy="11414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B888C4-2AB4-41C7-AB34-F19606131448}">
      <dsp:nvSpPr>
        <dsp:cNvPr id="0" name=""/>
        <dsp:cNvSpPr/>
      </dsp:nvSpPr>
      <dsp:spPr>
        <a:xfrm>
          <a:off x="965682" y="1826350"/>
          <a:ext cx="6858007" cy="913175"/>
        </a:xfrm>
        <a:prstGeom prst="rect">
          <a:avLst/>
        </a:prstGeom>
        <a:solidFill>
          <a:schemeClr val="accent5">
            <a:shade val="80000"/>
            <a:hueOff val="135632"/>
            <a:satOff val="2588"/>
            <a:lumOff val="114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483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+mn-lt"/>
            </a:rPr>
            <a:t>на производственной стадии</a:t>
          </a:r>
          <a:endParaRPr lang="ru-RU" kern="1200" dirty="0"/>
        </a:p>
      </dsp:txBody>
      <dsp:txXfrm>
        <a:off x="965682" y="1826350"/>
        <a:ext cx="6858007" cy="913175"/>
      </dsp:txXfrm>
    </dsp:sp>
    <dsp:sp modelId="{F0AB088A-CCB5-4FF5-80AE-EE312A765034}">
      <dsp:nvSpPr>
        <dsp:cNvPr id="0" name=""/>
        <dsp:cNvSpPr/>
      </dsp:nvSpPr>
      <dsp:spPr>
        <a:xfrm>
          <a:off x="394948" y="1712203"/>
          <a:ext cx="1141469" cy="11414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135632"/>
              <a:satOff val="2588"/>
              <a:lumOff val="114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549D00-4D47-4921-95BB-B3AEF2CBB4B4}">
      <dsp:nvSpPr>
        <dsp:cNvPr id="0" name=""/>
        <dsp:cNvSpPr/>
      </dsp:nvSpPr>
      <dsp:spPr>
        <a:xfrm>
          <a:off x="633743" y="3196113"/>
          <a:ext cx="7189947" cy="913175"/>
        </a:xfrm>
        <a:prstGeom prst="rect">
          <a:avLst/>
        </a:prstGeom>
        <a:solidFill>
          <a:schemeClr val="accent5">
            <a:shade val="80000"/>
            <a:hueOff val="271263"/>
            <a:satOff val="5175"/>
            <a:lumOff val="228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4833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+mn-lt"/>
            </a:rPr>
            <a:t>в эксплуатации  и утилизации изделия</a:t>
          </a:r>
          <a:endParaRPr lang="ru-RU" kern="1200" dirty="0"/>
        </a:p>
      </dsp:txBody>
      <dsp:txXfrm>
        <a:off x="633743" y="3196113"/>
        <a:ext cx="7189947" cy="913175"/>
      </dsp:txXfrm>
    </dsp:sp>
    <dsp:sp modelId="{41DF7CA4-B76C-46FC-B0D4-476EB93D03CD}">
      <dsp:nvSpPr>
        <dsp:cNvPr id="0" name=""/>
        <dsp:cNvSpPr/>
      </dsp:nvSpPr>
      <dsp:spPr>
        <a:xfrm>
          <a:off x="63009" y="3081966"/>
          <a:ext cx="1141469" cy="11414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271263"/>
              <a:satOff val="5175"/>
              <a:lumOff val="2285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640972-290D-4998-B8B5-3A26DC3AA6C9}">
      <dsp:nvSpPr>
        <dsp:cNvPr id="0" name=""/>
        <dsp:cNvSpPr/>
      </dsp:nvSpPr>
      <dsp:spPr>
        <a:xfrm>
          <a:off x="0" y="0"/>
          <a:ext cx="6703695" cy="1714622"/>
        </a:xfrm>
        <a:prstGeom prst="roundRect">
          <a:avLst>
            <a:gd name="adj" fmla="val 10000"/>
          </a:avLst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На</a:t>
          </a:r>
          <a:r>
            <a:rPr lang="ru-RU" sz="1700" b="1" kern="1200" dirty="0"/>
            <a:t> </a:t>
          </a:r>
          <a:r>
            <a:rPr lang="ru-RU" sz="1700" b="1" i="1" kern="1200" dirty="0" err="1"/>
            <a:t>предпроизводственной</a:t>
          </a:r>
          <a:r>
            <a:rPr lang="ru-RU" sz="1700" b="1" i="1" kern="1200" dirty="0"/>
            <a:t> стадии</a:t>
          </a:r>
          <a:r>
            <a:rPr lang="ru-RU" sz="1700" kern="1200" dirty="0"/>
            <a:t> изучаются потребность в изделии, свойства, которыми оно обладает, разрабатываются конструкция изделия, технология его производства, проводится подготовка производства. </a:t>
          </a:r>
        </a:p>
      </dsp:txBody>
      <dsp:txXfrm>
        <a:off x="0" y="0"/>
        <a:ext cx="4953922" cy="1714622"/>
      </dsp:txXfrm>
    </dsp:sp>
    <dsp:sp modelId="{5C10218B-F071-46DD-8078-A8227C99DC5A}">
      <dsp:nvSpPr>
        <dsp:cNvPr id="0" name=""/>
        <dsp:cNvSpPr/>
      </dsp:nvSpPr>
      <dsp:spPr>
        <a:xfrm>
          <a:off x="591502" y="2000393"/>
          <a:ext cx="6703695" cy="1714622"/>
        </a:xfrm>
        <a:prstGeom prst="roundRect">
          <a:avLst>
            <a:gd name="adj" fmla="val 10000"/>
          </a:avLst>
        </a:prstGeom>
        <a:solidFill>
          <a:schemeClr val="accent5">
            <a:shade val="80000"/>
            <a:hueOff val="135632"/>
            <a:satOff val="2588"/>
            <a:lumOff val="114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/>
            <a:t>Здесь могут быть выявлены резервы повышения эффективности производства за счет улучшения конструкции изделия, усовершенствования технологии его производства, применения более дешевого сырья и т.д. </a:t>
          </a:r>
        </a:p>
      </dsp:txBody>
      <dsp:txXfrm>
        <a:off x="591502" y="2000393"/>
        <a:ext cx="4997687" cy="1714622"/>
      </dsp:txXfrm>
    </dsp:sp>
    <dsp:sp modelId="{FE05140D-3381-4442-A729-FB344AA21BB6}">
      <dsp:nvSpPr>
        <dsp:cNvPr id="0" name=""/>
        <dsp:cNvSpPr/>
      </dsp:nvSpPr>
      <dsp:spPr>
        <a:xfrm>
          <a:off x="1183004" y="4000786"/>
          <a:ext cx="6703695" cy="1714622"/>
        </a:xfrm>
        <a:prstGeom prst="roundRect">
          <a:avLst>
            <a:gd name="adj" fmla="val 10000"/>
          </a:avLst>
        </a:prstGeom>
        <a:solidFill>
          <a:schemeClr val="accent5">
            <a:shade val="80000"/>
            <a:hueOff val="271263"/>
            <a:satOff val="5175"/>
            <a:lumOff val="228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/>
            <a:t>Именно на этой стадии объективно содержатся самые большие резервы снижения себестоимости продукции. И чем более полно они выявлены на этом этапе, тем выше эффективность этого изделия вообще.</a:t>
          </a:r>
        </a:p>
      </dsp:txBody>
      <dsp:txXfrm>
        <a:off x="1183004" y="4000786"/>
        <a:ext cx="4997687" cy="1714622"/>
      </dsp:txXfrm>
    </dsp:sp>
    <dsp:sp modelId="{14514827-36D0-4342-9A66-0CB14481DF36}">
      <dsp:nvSpPr>
        <dsp:cNvPr id="0" name=""/>
        <dsp:cNvSpPr/>
      </dsp:nvSpPr>
      <dsp:spPr>
        <a:xfrm>
          <a:off x="5589190" y="1300255"/>
          <a:ext cx="1114504" cy="1114504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589190" y="1300255"/>
        <a:ext cx="1114504" cy="1114504"/>
      </dsp:txXfrm>
    </dsp:sp>
    <dsp:sp modelId="{BC3B3032-ED07-468B-9CC7-DC73DDB867E4}">
      <dsp:nvSpPr>
        <dsp:cNvPr id="0" name=""/>
        <dsp:cNvSpPr/>
      </dsp:nvSpPr>
      <dsp:spPr>
        <a:xfrm>
          <a:off x="6180692" y="3289217"/>
          <a:ext cx="1114504" cy="1114504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180692" y="3289217"/>
        <a:ext cx="1114504" cy="111450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DF8D262-2064-4919-A4F2-7B86B66B2501}">
      <dsp:nvSpPr>
        <dsp:cNvPr id="0" name=""/>
        <dsp:cNvSpPr/>
      </dsp:nvSpPr>
      <dsp:spPr>
        <a:xfrm>
          <a:off x="0" y="0"/>
          <a:ext cx="6848420" cy="1404344"/>
        </a:xfrm>
        <a:prstGeom prst="roundRect">
          <a:avLst>
            <a:gd name="adj" fmla="val 10000"/>
          </a:avLst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На</a:t>
          </a:r>
          <a:r>
            <a:rPr lang="ru-RU" sz="1500" b="1" kern="1200" dirty="0"/>
            <a:t> </a:t>
          </a:r>
          <a:r>
            <a:rPr lang="ru-RU" sz="1500" b="1" i="1" kern="1200" dirty="0"/>
            <a:t>производственной стадии</a:t>
          </a:r>
          <a:r>
            <a:rPr lang="ru-RU" sz="1500" kern="1200" dirty="0"/>
            <a:t> происходит освоение новых изделий, новой технологии и затем осуществляется массовое производство продукции. </a:t>
          </a:r>
        </a:p>
      </dsp:txBody>
      <dsp:txXfrm>
        <a:off x="0" y="0"/>
        <a:ext cx="5296620" cy="1404344"/>
      </dsp:txXfrm>
    </dsp:sp>
    <dsp:sp modelId="{021D5537-4A9C-4A0E-BF05-60731FCEAAFF}">
      <dsp:nvSpPr>
        <dsp:cNvPr id="0" name=""/>
        <dsp:cNvSpPr/>
      </dsp:nvSpPr>
      <dsp:spPr>
        <a:xfrm>
          <a:off x="573555" y="1659679"/>
          <a:ext cx="6848420" cy="1404344"/>
        </a:xfrm>
        <a:prstGeom prst="roundRect">
          <a:avLst>
            <a:gd name="adj" fmla="val 10000"/>
          </a:avLst>
        </a:prstGeom>
        <a:solidFill>
          <a:schemeClr val="accent6">
            <a:shade val="50000"/>
            <a:hueOff val="184212"/>
            <a:satOff val="-8053"/>
            <a:lumOff val="21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/>
            <a:t>На этом этапе величина резервов снижается за счет того, что уже проведены работы по созданию производственных мощностей, приобретению необходимого оборудования и инструментов, налаживанию производственного процесса. </a:t>
          </a:r>
        </a:p>
      </dsp:txBody>
      <dsp:txXfrm>
        <a:off x="573555" y="1659679"/>
        <a:ext cx="5362041" cy="1404344"/>
      </dsp:txXfrm>
    </dsp:sp>
    <dsp:sp modelId="{A8173797-7E59-4CB1-8463-2377D95A9EA5}">
      <dsp:nvSpPr>
        <dsp:cNvPr id="0" name=""/>
        <dsp:cNvSpPr/>
      </dsp:nvSpPr>
      <dsp:spPr>
        <a:xfrm>
          <a:off x="1138549" y="3319359"/>
          <a:ext cx="6848420" cy="1404344"/>
        </a:xfrm>
        <a:prstGeom prst="roundRect">
          <a:avLst>
            <a:gd name="adj" fmla="val 10000"/>
          </a:avLst>
        </a:prstGeom>
        <a:solidFill>
          <a:schemeClr val="accent6">
            <a:shade val="50000"/>
            <a:hueOff val="368424"/>
            <a:satOff val="-16105"/>
            <a:lumOff val="43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/>
            <a:t>И коренное изменение этого процесса уже невозможно без больших потерь. Поэтому на этой стадии жизненного цикла изделия выявляются и используются в качестве резервов те излишние затраты ресурсов, которые не затрагивают производственного процесса. </a:t>
          </a:r>
        </a:p>
      </dsp:txBody>
      <dsp:txXfrm>
        <a:off x="1138549" y="3319359"/>
        <a:ext cx="5370602" cy="1404344"/>
      </dsp:txXfrm>
    </dsp:sp>
    <dsp:sp modelId="{860AB3EC-8BCC-4BA9-9291-A055DC7D58F4}">
      <dsp:nvSpPr>
        <dsp:cNvPr id="0" name=""/>
        <dsp:cNvSpPr/>
      </dsp:nvSpPr>
      <dsp:spPr>
        <a:xfrm>
          <a:off x="1712105" y="4979038"/>
          <a:ext cx="6848420" cy="1404344"/>
        </a:xfrm>
        <a:prstGeom prst="roundRect">
          <a:avLst>
            <a:gd name="adj" fmla="val 10000"/>
          </a:avLst>
        </a:prstGeom>
        <a:solidFill>
          <a:schemeClr val="accent6">
            <a:shade val="50000"/>
            <a:hueOff val="184212"/>
            <a:satOff val="-8053"/>
            <a:lumOff val="21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/>
            <a:t>Эти резервы связаны с улучшением организации труда, повышением его интенсивности, сокращением простоев оборудования, экономией и рациональным использованием сырья и материалов.</a:t>
          </a:r>
        </a:p>
      </dsp:txBody>
      <dsp:txXfrm>
        <a:off x="1712105" y="4979038"/>
        <a:ext cx="5362041" cy="1404344"/>
      </dsp:txXfrm>
    </dsp:sp>
    <dsp:sp modelId="{7C5012B9-248F-41AD-869C-674E005BE972}">
      <dsp:nvSpPr>
        <dsp:cNvPr id="0" name=""/>
        <dsp:cNvSpPr/>
      </dsp:nvSpPr>
      <dsp:spPr>
        <a:xfrm>
          <a:off x="5935597" y="1075600"/>
          <a:ext cx="912823" cy="912823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935597" y="1075600"/>
        <a:ext cx="912823" cy="912823"/>
      </dsp:txXfrm>
    </dsp:sp>
    <dsp:sp modelId="{FCAED2FF-8C98-48D7-87D0-09BBD8D9BEA2}">
      <dsp:nvSpPr>
        <dsp:cNvPr id="0" name=""/>
        <dsp:cNvSpPr/>
      </dsp:nvSpPr>
      <dsp:spPr>
        <a:xfrm>
          <a:off x="6509152" y="2735279"/>
          <a:ext cx="912823" cy="912823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509152" y="2735279"/>
        <a:ext cx="912823" cy="912823"/>
      </dsp:txXfrm>
    </dsp:sp>
    <dsp:sp modelId="{B5059FDC-345E-4AAA-84D4-FC07FD654159}">
      <dsp:nvSpPr>
        <dsp:cNvPr id="0" name=""/>
        <dsp:cNvSpPr/>
      </dsp:nvSpPr>
      <dsp:spPr>
        <a:xfrm>
          <a:off x="7074146" y="4394959"/>
          <a:ext cx="912823" cy="912823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074146" y="4394959"/>
        <a:ext cx="912823" cy="9128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2#1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9800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0827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261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4089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3298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1234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403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5370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5272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119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0852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70649-68A7-46DB-BCE1-8C4DE760F4EB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653F3-548C-4BA9-A66C-DEA22E4E1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863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2.xml"/><Relationship Id="rId3" Type="http://schemas.openxmlformats.org/officeDocument/2006/relationships/diagramLayout" Target="../diagrams/layout22.xml"/><Relationship Id="rId7" Type="http://schemas.openxmlformats.org/officeDocument/2006/relationships/diagramLayout" Target="../diagrams/layout22.xml"/><Relationship Id="rId2" Type="http://schemas.openxmlformats.org/officeDocument/2006/relationships/diagramData" Target="../diagrams/data22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2.xml"/><Relationship Id="rId5" Type="http://schemas.openxmlformats.org/officeDocument/2006/relationships/diagramColors" Target="../diagrams/colors22.xml"/><Relationship Id="rId10" Type="http://schemas.microsoft.com/office/2007/relationships/diagramDrawing" Target="../diagrams/drawing22.xml"/><Relationship Id="rId4" Type="http://schemas.openxmlformats.org/officeDocument/2006/relationships/diagramQuickStyle" Target="../diagrams/quickStyle22.xml"/><Relationship Id="rId9" Type="http://schemas.openxmlformats.org/officeDocument/2006/relationships/diagramColors" Target="../diagrams/colors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4.xml"/><Relationship Id="rId3" Type="http://schemas.openxmlformats.org/officeDocument/2006/relationships/diagramLayout" Target="../diagrams/layout24.xml"/><Relationship Id="rId7" Type="http://schemas.openxmlformats.org/officeDocument/2006/relationships/diagramLayout" Target="../diagrams/layout24.xml"/><Relationship Id="rId2" Type="http://schemas.openxmlformats.org/officeDocument/2006/relationships/diagramData" Target="../diagrams/data25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4.xml"/><Relationship Id="rId5" Type="http://schemas.openxmlformats.org/officeDocument/2006/relationships/diagramColors" Target="../diagrams/colors24.xml"/><Relationship Id="rId10" Type="http://schemas.microsoft.com/office/2007/relationships/diagramDrawing" Target="../diagrams/drawing24.xml"/><Relationship Id="rId4" Type="http://schemas.openxmlformats.org/officeDocument/2006/relationships/diagramQuickStyle" Target="../diagrams/quickStyle24.xml"/><Relationship Id="rId9" Type="http://schemas.openxmlformats.org/officeDocument/2006/relationships/diagramColors" Target="../diagrams/colors2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5.xml"/><Relationship Id="rId3" Type="http://schemas.openxmlformats.org/officeDocument/2006/relationships/diagramLayout" Target="../diagrams/layout25.xml"/><Relationship Id="rId7" Type="http://schemas.openxmlformats.org/officeDocument/2006/relationships/diagramLayout" Target="../diagrams/layout25.xml"/><Relationship Id="rId2" Type="http://schemas.openxmlformats.org/officeDocument/2006/relationships/diagramData" Target="../diagrams/data27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5.xml"/><Relationship Id="rId5" Type="http://schemas.openxmlformats.org/officeDocument/2006/relationships/diagramColors" Target="../diagrams/colors25.xml"/><Relationship Id="rId10" Type="http://schemas.microsoft.com/office/2007/relationships/diagramDrawing" Target="../diagrams/drawing25.xml"/><Relationship Id="rId4" Type="http://schemas.openxmlformats.org/officeDocument/2006/relationships/diagramQuickStyle" Target="../diagrams/quickStyle25.xml"/><Relationship Id="rId9" Type="http://schemas.openxmlformats.org/officeDocument/2006/relationships/diagramColors" Target="../diagrams/colors2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6.xml"/><Relationship Id="rId3" Type="http://schemas.openxmlformats.org/officeDocument/2006/relationships/diagramLayout" Target="../diagrams/layout26.xml"/><Relationship Id="rId7" Type="http://schemas.openxmlformats.org/officeDocument/2006/relationships/diagramLayout" Target="../diagrams/layout26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6.xml"/><Relationship Id="rId5" Type="http://schemas.openxmlformats.org/officeDocument/2006/relationships/diagramColors" Target="../diagrams/colors26.xml"/><Relationship Id="rId10" Type="http://schemas.microsoft.com/office/2007/relationships/diagramDrawing" Target="../diagrams/drawing26.xml"/><Relationship Id="rId4" Type="http://schemas.openxmlformats.org/officeDocument/2006/relationships/diagramQuickStyle" Target="../diagrams/quickStyle26.xml"/><Relationship Id="rId9" Type="http://schemas.openxmlformats.org/officeDocument/2006/relationships/diagramColors" Target="../diagrams/colors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7.xml"/><Relationship Id="rId3" Type="http://schemas.openxmlformats.org/officeDocument/2006/relationships/diagramLayout" Target="../diagrams/layout27.xml"/><Relationship Id="rId7" Type="http://schemas.openxmlformats.org/officeDocument/2006/relationships/diagramLayout" Target="../diagrams/layout27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7.xml"/><Relationship Id="rId5" Type="http://schemas.openxmlformats.org/officeDocument/2006/relationships/diagramColors" Target="../diagrams/colors27.xml"/><Relationship Id="rId10" Type="http://schemas.microsoft.com/office/2007/relationships/diagramDrawing" Target="../diagrams/drawing27.xml"/><Relationship Id="rId4" Type="http://schemas.openxmlformats.org/officeDocument/2006/relationships/diagramQuickStyle" Target="../diagrams/quickStyle27.xml"/><Relationship Id="rId9" Type="http://schemas.openxmlformats.org/officeDocument/2006/relationships/diagramColors" Target="../diagrams/colors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332656"/>
            <a:ext cx="11329259" cy="6192688"/>
          </a:xfrm>
        </p:spPr>
        <p:txBody>
          <a:bodyPr>
            <a:normAutofit fontScale="32500" lnSpcReduction="20000"/>
          </a:bodyPr>
          <a:lstStyle/>
          <a:p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500" dirty="0" smtClean="0"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smtClean="0"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Экономико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математические методы и модели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indent="2889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Образовательная программа</a:t>
            </a:r>
            <a:r>
              <a:rPr kumimoji="0" lang="kk-KZ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6В04106 -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Учет и аудит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Тема 6. </a:t>
            </a: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Методика выявления и подсчета резервов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60717517"/>
              </p:ext>
            </p:extLst>
          </p:nvPr>
        </p:nvGraphicFramePr>
        <p:xfrm>
          <a:off x="2152650" y="461555"/>
          <a:ext cx="7886700" cy="57154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556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56325137"/>
              </p:ext>
            </p:extLst>
          </p:nvPr>
        </p:nvGraphicFramePr>
        <p:xfrm>
          <a:off x="1846217" y="261257"/>
          <a:ext cx="8560526" cy="63833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37321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26037029"/>
              </p:ext>
            </p:extLst>
          </p:nvPr>
        </p:nvGraphicFramePr>
        <p:xfrm>
          <a:off x="2152650" y="409304"/>
          <a:ext cx="7886700" cy="6000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445790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74898289"/>
              </p:ext>
            </p:extLst>
          </p:nvPr>
        </p:nvGraphicFramePr>
        <p:xfrm>
          <a:off x="2152650" y="66738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27805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45825205"/>
              </p:ext>
            </p:extLst>
          </p:nvPr>
        </p:nvGraphicFramePr>
        <p:xfrm>
          <a:off x="1985554" y="357053"/>
          <a:ext cx="8220892" cy="5939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50469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31591901"/>
              </p:ext>
            </p:extLst>
          </p:nvPr>
        </p:nvGraphicFramePr>
        <p:xfrm>
          <a:off x="2152650" y="679451"/>
          <a:ext cx="7886700" cy="5497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119256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66137044"/>
              </p:ext>
            </p:extLst>
          </p:nvPr>
        </p:nvGraphicFramePr>
        <p:xfrm>
          <a:off x="2152650" y="819151"/>
          <a:ext cx="7886700" cy="5357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643255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73746905"/>
              </p:ext>
            </p:extLst>
          </p:nvPr>
        </p:nvGraphicFramePr>
        <p:xfrm>
          <a:off x="2152650" y="627018"/>
          <a:ext cx="7886700" cy="55499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2959931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76920730"/>
              </p:ext>
            </p:extLst>
          </p:nvPr>
        </p:nvGraphicFramePr>
        <p:xfrm>
          <a:off x="2152650" y="400595"/>
          <a:ext cx="7886700" cy="6008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7034210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95948844"/>
              </p:ext>
            </p:extLst>
          </p:nvPr>
        </p:nvGraphicFramePr>
        <p:xfrm>
          <a:off x="1619794" y="113211"/>
          <a:ext cx="9048206" cy="6670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1768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360" y="332656"/>
            <a:ext cx="11617291" cy="6408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Понятие и сущность хозяйственных резервов, их классификация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Методика определения величины резервов</a:t>
            </a: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Красс, М.С. Математика для экономического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учебник по направлению «Экономика» / М.С. Красс,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М.: ИНФРА-М, 2019. – 472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О.Е. Экономико-математические методы и модели: теория и практика с решением задач: учебное пособие / О.Е.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В.Н.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Фомишина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Ростов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/Д: Феникс, 2020. – 440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Орлова, И.В. Экономико-математические методы и прикладные моде- ли: учебник для бакалавров / И.В. Орлова.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2013. – 328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Б.П. Математика в экономике: математические методы и модели: учебник для бакалавров /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М.С. Красс.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2018.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541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51671812"/>
              </p:ext>
            </p:extLst>
          </p:nvPr>
        </p:nvGraphicFramePr>
        <p:xfrm>
          <a:off x="2126525" y="678725"/>
          <a:ext cx="7886700" cy="5472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432425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50925246"/>
              </p:ext>
            </p:extLst>
          </p:nvPr>
        </p:nvGraphicFramePr>
        <p:xfrm>
          <a:off x="2152650" y="278675"/>
          <a:ext cx="7886700" cy="606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3343730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Итак,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Резервами считаются запасы ресурсов (сырья, материалов, оборудования, топлива и т.д.), которые необходимы для бесперебойной работы предприятия. Они создаются на случай дополнительной потребности в них.</a:t>
            </a:r>
          </a:p>
          <a:p>
            <a:pPr lvl="0"/>
            <a:r>
              <a:rPr lang="ru-RU" dirty="0"/>
              <a:t>Экономическая сущность резерва заключается возможности повышения эффективности производства.</a:t>
            </a:r>
          </a:p>
          <a:p>
            <a:r>
              <a:rPr lang="ru-RU" dirty="0"/>
              <a:t>Резервы можно классифицировать по множеству признаков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43559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2. Методика определения и обоснования величины резервов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29508316"/>
              </p:ext>
            </p:extLst>
          </p:nvPr>
        </p:nvGraphicFramePr>
        <p:xfrm>
          <a:off x="2152650" y="1825625"/>
          <a:ext cx="7886700" cy="4775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7295115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365127"/>
            <a:ext cx="7886700" cy="88020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+mn-lt"/>
              </a:rPr>
              <a:t>Для подсчета величины резервов в анализе используется ряд способов: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38238441"/>
              </p:ext>
            </p:extLst>
          </p:nvPr>
        </p:nvGraphicFramePr>
        <p:xfrm>
          <a:off x="2152650" y="1529534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4728881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365127"/>
            <a:ext cx="7886700" cy="627651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+mn-lt"/>
              </a:rPr>
              <a:t>Способ прямого счета 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010610846"/>
                  </p:ext>
                </p:extLst>
              </p:nvPr>
            </p:nvGraphicFramePr>
            <p:xfrm>
              <a:off x="2152650" y="992777"/>
              <a:ext cx="7886700" cy="52991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4010610846"/>
                  </p:ext>
                </p:extLst>
              </p:nvPr>
            </p:nvGraphicFramePr>
            <p:xfrm>
              <a:off x="2152650" y="992777"/>
              <a:ext cx="7886700" cy="529916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6" r:lo="rId7" r:qs="rId8" r:cs="rId9"/>
              </a:graphicData>
            </a:graphic>
          </p:graphicFrame>
        </mc:Fallback>
      </mc:AlternateContent>
    </p:spTree>
    <p:extLst>
      <p:ext uri="{BB962C8B-B14F-4D97-AF65-F5344CB8AC3E}">
        <p14:creationId xmlns="" xmlns:p14="http://schemas.microsoft.com/office/powerpoint/2010/main" val="1052291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01819824"/>
              </p:ext>
            </p:extLst>
          </p:nvPr>
        </p:nvGraphicFramePr>
        <p:xfrm>
          <a:off x="1796144" y="315686"/>
          <a:ext cx="8243207" cy="6335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9344811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321584"/>
            <a:ext cx="7886700" cy="63636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+mn-lt"/>
              </a:rPr>
              <a:t>Способ сравнения 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133716250"/>
                  </p:ext>
                </p:extLst>
              </p:nvPr>
            </p:nvGraphicFramePr>
            <p:xfrm>
              <a:off x="1796143" y="957944"/>
              <a:ext cx="8610600" cy="51816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1133716250"/>
                  </p:ext>
                </p:extLst>
              </p:nvPr>
            </p:nvGraphicFramePr>
            <p:xfrm>
              <a:off x="1796143" y="957944"/>
              <a:ext cx="8610600" cy="51816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6" r:lo="rId7" r:qs="rId8" r:cs="rId9"/>
              </a:graphicData>
            </a:graphic>
          </p:graphicFrame>
        </mc:Fallback>
      </mc:AlternateContent>
    </p:spTree>
    <p:extLst>
      <p:ext uri="{BB962C8B-B14F-4D97-AF65-F5344CB8AC3E}">
        <p14:creationId xmlns="" xmlns:p14="http://schemas.microsoft.com/office/powerpoint/2010/main" val="15537224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81625918"/>
                  </p:ext>
                </p:extLst>
              </p:nvPr>
            </p:nvGraphicFramePr>
            <p:xfrm>
              <a:off x="1785257" y="435429"/>
              <a:ext cx="8556172" cy="574153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381625918"/>
                  </p:ext>
                </p:extLst>
              </p:nvPr>
            </p:nvGraphicFramePr>
            <p:xfrm>
              <a:off x="1785257" y="435429"/>
              <a:ext cx="8556172" cy="574153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6" r:lo="rId7" r:qs="rId8" r:cs="rId9"/>
              </a:graphicData>
            </a:graphic>
          </p:graphicFrame>
        </mc:Fallback>
      </mc:AlternateContent>
    </p:spTree>
    <p:extLst>
      <p:ext uri="{BB962C8B-B14F-4D97-AF65-F5344CB8AC3E}">
        <p14:creationId xmlns="" xmlns:p14="http://schemas.microsoft.com/office/powerpoint/2010/main" val="2352835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365127"/>
            <a:ext cx="7886700" cy="1050017"/>
          </a:xfrm>
        </p:spPr>
        <p:txBody>
          <a:bodyPr>
            <a:noAutofit/>
          </a:bodyPr>
          <a:lstStyle/>
          <a:p>
            <a:r>
              <a:rPr lang="ru-RU" sz="2800" dirty="0">
                <a:latin typeface="+mn-lt"/>
              </a:rPr>
              <a:t>Способы детерминированного факторного анализа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279871596"/>
                  </p:ext>
                </p:extLst>
              </p:nvPr>
            </p:nvGraphicFramePr>
            <p:xfrm>
              <a:off x="2152650" y="1534887"/>
              <a:ext cx="7886700" cy="4642077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1279871596"/>
                  </p:ext>
                </p:extLst>
              </p:nvPr>
            </p:nvGraphicFramePr>
            <p:xfrm>
              <a:off x="2152650" y="1534887"/>
              <a:ext cx="7886700" cy="4642077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6" r:lo="rId7" r:qs="rId8" r:cs="rId9"/>
              </a:graphicData>
            </a:graphic>
          </p:graphicFrame>
        </mc:Fallback>
      </mc:AlternateContent>
    </p:spTree>
    <p:extLst>
      <p:ext uri="{BB962C8B-B14F-4D97-AF65-F5344CB8AC3E}">
        <p14:creationId xmlns="" xmlns:p14="http://schemas.microsoft.com/office/powerpoint/2010/main" val="516371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1. Понятие и сущность хозяйственных резервов, их классификация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32217667"/>
              </p:ext>
            </p:extLst>
          </p:nvPr>
        </p:nvGraphicFramePr>
        <p:xfrm>
          <a:off x="2152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3981921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817915" y="794657"/>
                <a:ext cx="8850085" cy="5382306"/>
              </a:xfrm>
            </p:spPr>
            <p:txBody>
              <a:bodyPr/>
              <a:lstStyle/>
              <a:p>
                <a:r>
                  <a:rPr lang="ru-RU" dirty="0"/>
                  <a:t>Способом цепной подстановки: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ф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ЧР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ф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ГВ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ф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 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усл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ЧР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ГВ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ф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 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ЧР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ГВ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ru-RU" sz="2400" dirty="0"/>
              </a:p>
              <a:p>
                <a14:m>
                  <m:oMath xmlns:m="http://schemas.openxmlformats.org/officeDocument/2006/math">
                    <m:r>
                      <a:rPr lang="ru-RU" sz="2400" i="1">
                        <a:latin typeface="Cambria Math" panose="02040503050406030204" pitchFamily="18" charset="0"/>
                      </a:rPr>
                      <m:t>Р</m:t>
                    </m:r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общ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ф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</m:oMath>
                </a14:m>
                <a:endParaRPr lang="ru-RU" sz="2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Р↑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чр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усл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ф</m:t>
                        </m:r>
                      </m:sub>
                    </m:sSub>
                  </m:oMath>
                </a14:m>
                <a:r>
                  <a:rPr lang="ru-RU" sz="2400" dirty="0"/>
                  <a:t>;</a:t>
                </a:r>
              </a:p>
              <a:p>
                <a14:m>
                  <m:oMath xmlns:m="http://schemas.openxmlformats.org/officeDocument/2006/math">
                    <m:r>
                      <a:rPr lang="ru-RU" sz="2400" i="1">
                        <a:latin typeface="Cambria Math" panose="02040503050406030204" pitchFamily="18" charset="0"/>
                      </a:rPr>
                      <m:t>Р</m:t>
                    </m:r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гв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ВП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усл</m:t>
                        </m:r>
                      </m:sub>
                    </m:sSub>
                  </m:oMath>
                </a14:m>
                <a:endParaRPr lang="ru-RU" sz="24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17915" y="794657"/>
                <a:ext cx="8850085" cy="5382306"/>
              </a:xfrm>
              <a:blipFill>
                <a:blip r:embed="rId2" cstate="print"/>
                <a:stretch>
                  <a:fillRect l="-1240" t="-1812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6342274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365127"/>
            <a:ext cx="7886700" cy="962931"/>
          </a:xfrm>
        </p:spPr>
        <p:txBody>
          <a:bodyPr>
            <a:normAutofit/>
          </a:bodyPr>
          <a:lstStyle/>
          <a:p>
            <a:r>
              <a:rPr lang="ru-RU" sz="2800" dirty="0"/>
              <a:t>Способы корреляционного анализа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86670123"/>
                  </p:ext>
                </p:extLst>
              </p:nvPr>
            </p:nvGraphicFramePr>
            <p:xfrm>
              <a:off x="2152650" y="1825625"/>
              <a:ext cx="7886700" cy="435133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586670123"/>
                  </p:ext>
                </p:extLst>
              </p:nvPr>
            </p:nvGraphicFramePr>
            <p:xfrm>
              <a:off x="2152650" y="1825625"/>
              <a:ext cx="7886700" cy="435133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6" r:lo="rId7" r:qs="rId8" r:cs="rId9"/>
              </a:graphicData>
            </a:graphic>
          </p:graphicFrame>
        </mc:Fallback>
      </mc:AlternateContent>
    </p:spTree>
    <p:extLst>
      <p:ext uri="{BB962C8B-B14F-4D97-AF65-F5344CB8AC3E}">
        <p14:creationId xmlns="" xmlns:p14="http://schemas.microsoft.com/office/powerpoint/2010/main" val="25658484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99436729"/>
              </p:ext>
            </p:extLst>
          </p:nvPr>
        </p:nvGraphicFramePr>
        <p:xfrm>
          <a:off x="2152650" y="838201"/>
          <a:ext cx="7886700" cy="5338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1532811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Таким образом: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Методика подсчета резервов зависит от характера резервов (интенсивные или экстенсивные), способов их выявления (явные или скрытые) и способов определения их величины (формальный подход или неформальный). </a:t>
            </a:r>
          </a:p>
          <a:p>
            <a:r>
              <a:rPr lang="ru-RU" dirty="0"/>
              <a:t>Для расчета резервов используется способ прямого счета, сравнения, математического программирования, факторного и корреляционного анализа.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5318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36C60EED-855A-ABDC-655B-8927533AE0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</a:t>
            </a:r>
            <a:endParaRPr lang="x-none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="" xmlns:a16="http://schemas.microsoft.com/office/drawing/2014/main" id="{F05A711A-3527-3D47-79CB-F4DA423C38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Лекция окончена</a:t>
            </a:r>
            <a:endParaRPr lang="x-none" dirty="0"/>
          </a:p>
        </p:txBody>
      </p:sp>
    </p:spTree>
    <p:extLst>
      <p:ext uri="{BB962C8B-B14F-4D97-AF65-F5344CB8AC3E}">
        <p14:creationId xmlns="" xmlns:p14="http://schemas.microsoft.com/office/powerpoint/2010/main" val="61288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02805984"/>
              </p:ext>
            </p:extLst>
          </p:nvPr>
        </p:nvGraphicFramePr>
        <p:xfrm>
          <a:off x="2152650" y="584201"/>
          <a:ext cx="7886700" cy="5592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581178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43257086"/>
              </p:ext>
            </p:extLst>
          </p:nvPr>
        </p:nvGraphicFramePr>
        <p:xfrm>
          <a:off x="1802674" y="200298"/>
          <a:ext cx="8621486" cy="6392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840211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199664"/>
            <a:ext cx="7886700" cy="871491"/>
          </a:xfrm>
        </p:spPr>
        <p:txBody>
          <a:bodyPr/>
          <a:lstStyle/>
          <a:p>
            <a:r>
              <a:rPr lang="ru-RU" dirty="0"/>
              <a:t>Классификация резервов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05913452"/>
              </p:ext>
            </p:extLst>
          </p:nvPr>
        </p:nvGraphicFramePr>
        <p:xfrm>
          <a:off x="1776550" y="1071154"/>
          <a:ext cx="8586651" cy="5538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120811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54600576"/>
              </p:ext>
            </p:extLst>
          </p:nvPr>
        </p:nvGraphicFramePr>
        <p:xfrm>
          <a:off x="1750423" y="409303"/>
          <a:ext cx="8717280" cy="6357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937159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98254265"/>
              </p:ext>
            </p:extLst>
          </p:nvPr>
        </p:nvGraphicFramePr>
        <p:xfrm>
          <a:off x="2152650" y="426721"/>
          <a:ext cx="7886700" cy="5750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151130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52650" y="365127"/>
            <a:ext cx="7886700" cy="1019537"/>
          </a:xfrm>
        </p:spPr>
        <p:txBody>
          <a:bodyPr>
            <a:noAutofit/>
          </a:bodyPr>
          <a:lstStyle/>
          <a:p>
            <a:r>
              <a:rPr lang="ru-RU" sz="2400" dirty="0">
                <a:latin typeface="+mn-lt"/>
              </a:rPr>
              <a:t>По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b="1" i="1" dirty="0">
                <a:latin typeface="+mn-lt"/>
              </a:rPr>
              <a:t>стадиям жизненного цикла изделия </a:t>
            </a:r>
            <a:r>
              <a:rPr lang="ru-RU" sz="2400" dirty="0">
                <a:latin typeface="+mn-lt"/>
              </a:rPr>
              <a:t>резервы бывают: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14604822"/>
              </p:ext>
            </p:extLst>
          </p:nvPr>
        </p:nvGraphicFramePr>
        <p:xfrm>
          <a:off x="2152650" y="1611087"/>
          <a:ext cx="7886700" cy="4565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4273437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443</TotalTime>
  <Words>2660</Words>
  <Application>Microsoft Office PowerPoint</Application>
  <PresentationFormat>Произвольный</PresentationFormat>
  <Paragraphs>162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1. Понятие и сущность хозяйственных резервов, их классификация</vt:lpstr>
      <vt:lpstr>Слайд 4</vt:lpstr>
      <vt:lpstr>Слайд 5</vt:lpstr>
      <vt:lpstr>Классификация резервов</vt:lpstr>
      <vt:lpstr>Слайд 7</vt:lpstr>
      <vt:lpstr>Слайд 8</vt:lpstr>
      <vt:lpstr>По стадиям жизненного цикла изделия резервы бывают: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Итак,</vt:lpstr>
      <vt:lpstr>2. Методика определения и обоснования величины резервов</vt:lpstr>
      <vt:lpstr>Для подсчета величины резервов в анализе используется ряд способов: </vt:lpstr>
      <vt:lpstr>Способ прямого счета </vt:lpstr>
      <vt:lpstr>Слайд 26</vt:lpstr>
      <vt:lpstr>Способ сравнения </vt:lpstr>
      <vt:lpstr>Слайд 28</vt:lpstr>
      <vt:lpstr>Способы детерминированного факторного анализа</vt:lpstr>
      <vt:lpstr>Слайд 30</vt:lpstr>
      <vt:lpstr>Способы корреляционного анализа</vt:lpstr>
      <vt:lpstr>Слайд 32</vt:lpstr>
      <vt:lpstr>Таким образом: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выявления и подсчета резервов в управленческом анализе </dc:title>
  <dc:creator>Домашний</dc:creator>
  <cp:lastModifiedBy>Асия</cp:lastModifiedBy>
  <cp:revision>31</cp:revision>
  <dcterms:created xsi:type="dcterms:W3CDTF">2021-02-24T10:37:42Z</dcterms:created>
  <dcterms:modified xsi:type="dcterms:W3CDTF">2024-06-25T13:44:03Z</dcterms:modified>
</cp:coreProperties>
</file>