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0" r:id="rId3"/>
    <p:sldId id="258" r:id="rId4"/>
    <p:sldId id="261" r:id="rId5"/>
    <p:sldId id="259" r:id="rId6"/>
    <p:sldId id="262" r:id="rId7"/>
    <p:sldId id="263" r:id="rId8"/>
    <p:sldId id="264" r:id="rId9"/>
    <p:sldId id="265" r:id="rId10"/>
    <p:sldId id="266" r:id="rId11"/>
    <p:sldId id="267" r:id="rId12"/>
  </p:sldIdLst>
  <p:sldSz cx="12192000" cy="6858000"/>
  <p:notesSz cx="6858000" cy="9144000"/>
  <p:defaultTextStyle>
    <a:defPPr>
      <a:defRPr lang="ru-K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70" d="100"/>
          <a:sy n="70" d="100"/>
        </p:scale>
        <p:origin x="70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49D7A6C-4E90-2933-07E5-5CB888D09F24}"/>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endParaRPr lang="ru-KZ"/>
          </a:p>
        </p:txBody>
      </p:sp>
      <p:sp>
        <p:nvSpPr>
          <p:cNvPr id="3" name="Подзаголовок 2">
            <a:extLst>
              <a:ext uri="{FF2B5EF4-FFF2-40B4-BE49-F238E27FC236}">
                <a16:creationId xmlns:a16="http://schemas.microsoft.com/office/drawing/2014/main" id="{84B9F7D4-3C2A-A767-E3CC-A3716D1A9E2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ru-KZ"/>
          </a:p>
        </p:txBody>
      </p:sp>
      <p:sp>
        <p:nvSpPr>
          <p:cNvPr id="4" name="Дата 3">
            <a:extLst>
              <a:ext uri="{FF2B5EF4-FFF2-40B4-BE49-F238E27FC236}">
                <a16:creationId xmlns:a16="http://schemas.microsoft.com/office/drawing/2014/main" id="{D0A5F602-FB10-2B05-8CF4-0FF4B31A8853}"/>
              </a:ext>
            </a:extLst>
          </p:cNvPr>
          <p:cNvSpPr>
            <a:spLocks noGrp="1"/>
          </p:cNvSpPr>
          <p:nvPr>
            <p:ph type="dt" sz="half" idx="10"/>
          </p:nvPr>
        </p:nvSpPr>
        <p:spPr/>
        <p:txBody>
          <a:bodyPr/>
          <a:lstStyle/>
          <a:p>
            <a:fld id="{6EEDD59E-0B04-4018-9E20-681956945F71}" type="datetimeFigureOut">
              <a:rPr lang="ru-KZ" smtClean="0"/>
              <a:t>07.06.2024</a:t>
            </a:fld>
            <a:endParaRPr lang="ru-KZ"/>
          </a:p>
        </p:txBody>
      </p:sp>
      <p:sp>
        <p:nvSpPr>
          <p:cNvPr id="5" name="Нижний колонтитул 4">
            <a:extLst>
              <a:ext uri="{FF2B5EF4-FFF2-40B4-BE49-F238E27FC236}">
                <a16:creationId xmlns:a16="http://schemas.microsoft.com/office/drawing/2014/main" id="{13C0AF3E-090D-A624-E26C-C57064E0F450}"/>
              </a:ext>
            </a:extLst>
          </p:cNvPr>
          <p:cNvSpPr>
            <a:spLocks noGrp="1"/>
          </p:cNvSpPr>
          <p:nvPr>
            <p:ph type="ftr" sz="quarter" idx="11"/>
          </p:nvPr>
        </p:nvSpPr>
        <p:spPr/>
        <p:txBody>
          <a:bodyPr/>
          <a:lstStyle/>
          <a:p>
            <a:endParaRPr lang="ru-KZ"/>
          </a:p>
        </p:txBody>
      </p:sp>
      <p:sp>
        <p:nvSpPr>
          <p:cNvPr id="6" name="Номер слайда 5">
            <a:extLst>
              <a:ext uri="{FF2B5EF4-FFF2-40B4-BE49-F238E27FC236}">
                <a16:creationId xmlns:a16="http://schemas.microsoft.com/office/drawing/2014/main" id="{395C4B11-5CB0-D940-502D-171C001524A0}"/>
              </a:ext>
            </a:extLst>
          </p:cNvPr>
          <p:cNvSpPr>
            <a:spLocks noGrp="1"/>
          </p:cNvSpPr>
          <p:nvPr>
            <p:ph type="sldNum" sz="quarter" idx="12"/>
          </p:nvPr>
        </p:nvSpPr>
        <p:spPr/>
        <p:txBody>
          <a:bodyPr/>
          <a:lstStyle/>
          <a:p>
            <a:fld id="{28F44A2C-B01A-4370-867C-5C3999C78963}" type="slidenum">
              <a:rPr lang="ru-KZ" smtClean="0"/>
              <a:t>‹#›</a:t>
            </a:fld>
            <a:endParaRPr lang="ru-KZ"/>
          </a:p>
        </p:txBody>
      </p:sp>
    </p:spTree>
    <p:extLst>
      <p:ext uri="{BB962C8B-B14F-4D97-AF65-F5344CB8AC3E}">
        <p14:creationId xmlns:p14="http://schemas.microsoft.com/office/powerpoint/2010/main" val="28508721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C5A4215-8EF4-7CC0-9F07-90121D3EE724}"/>
              </a:ext>
            </a:extLst>
          </p:cNvPr>
          <p:cNvSpPr>
            <a:spLocks noGrp="1"/>
          </p:cNvSpPr>
          <p:nvPr>
            <p:ph type="title"/>
          </p:nvPr>
        </p:nvSpPr>
        <p:spPr/>
        <p:txBody>
          <a:bodyPr/>
          <a:lstStyle/>
          <a:p>
            <a:r>
              <a:rPr lang="ru-RU"/>
              <a:t>Образец заголовка</a:t>
            </a:r>
            <a:endParaRPr lang="ru-KZ"/>
          </a:p>
        </p:txBody>
      </p:sp>
      <p:sp>
        <p:nvSpPr>
          <p:cNvPr id="3" name="Вертикальный текст 2">
            <a:extLst>
              <a:ext uri="{FF2B5EF4-FFF2-40B4-BE49-F238E27FC236}">
                <a16:creationId xmlns:a16="http://schemas.microsoft.com/office/drawing/2014/main" id="{D8395243-69D9-9709-B4DA-5F126D49F505}"/>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KZ"/>
          </a:p>
        </p:txBody>
      </p:sp>
      <p:sp>
        <p:nvSpPr>
          <p:cNvPr id="4" name="Дата 3">
            <a:extLst>
              <a:ext uri="{FF2B5EF4-FFF2-40B4-BE49-F238E27FC236}">
                <a16:creationId xmlns:a16="http://schemas.microsoft.com/office/drawing/2014/main" id="{84458537-5640-C3F3-C7DC-7A281D6F8829}"/>
              </a:ext>
            </a:extLst>
          </p:cNvPr>
          <p:cNvSpPr>
            <a:spLocks noGrp="1"/>
          </p:cNvSpPr>
          <p:nvPr>
            <p:ph type="dt" sz="half" idx="10"/>
          </p:nvPr>
        </p:nvSpPr>
        <p:spPr/>
        <p:txBody>
          <a:bodyPr/>
          <a:lstStyle/>
          <a:p>
            <a:fld id="{6EEDD59E-0B04-4018-9E20-681956945F71}" type="datetimeFigureOut">
              <a:rPr lang="ru-KZ" smtClean="0"/>
              <a:t>07.06.2024</a:t>
            </a:fld>
            <a:endParaRPr lang="ru-KZ"/>
          </a:p>
        </p:txBody>
      </p:sp>
      <p:sp>
        <p:nvSpPr>
          <p:cNvPr id="5" name="Нижний колонтитул 4">
            <a:extLst>
              <a:ext uri="{FF2B5EF4-FFF2-40B4-BE49-F238E27FC236}">
                <a16:creationId xmlns:a16="http://schemas.microsoft.com/office/drawing/2014/main" id="{1310E281-8DD6-59E7-5EDE-5135F7E00027}"/>
              </a:ext>
            </a:extLst>
          </p:cNvPr>
          <p:cNvSpPr>
            <a:spLocks noGrp="1"/>
          </p:cNvSpPr>
          <p:nvPr>
            <p:ph type="ftr" sz="quarter" idx="11"/>
          </p:nvPr>
        </p:nvSpPr>
        <p:spPr/>
        <p:txBody>
          <a:bodyPr/>
          <a:lstStyle/>
          <a:p>
            <a:endParaRPr lang="ru-KZ"/>
          </a:p>
        </p:txBody>
      </p:sp>
      <p:sp>
        <p:nvSpPr>
          <p:cNvPr id="6" name="Номер слайда 5">
            <a:extLst>
              <a:ext uri="{FF2B5EF4-FFF2-40B4-BE49-F238E27FC236}">
                <a16:creationId xmlns:a16="http://schemas.microsoft.com/office/drawing/2014/main" id="{B975E7C9-6894-87E1-228D-1B1676CC98D7}"/>
              </a:ext>
            </a:extLst>
          </p:cNvPr>
          <p:cNvSpPr>
            <a:spLocks noGrp="1"/>
          </p:cNvSpPr>
          <p:nvPr>
            <p:ph type="sldNum" sz="quarter" idx="12"/>
          </p:nvPr>
        </p:nvSpPr>
        <p:spPr/>
        <p:txBody>
          <a:bodyPr/>
          <a:lstStyle/>
          <a:p>
            <a:fld id="{28F44A2C-B01A-4370-867C-5C3999C78963}" type="slidenum">
              <a:rPr lang="ru-KZ" smtClean="0"/>
              <a:t>‹#›</a:t>
            </a:fld>
            <a:endParaRPr lang="ru-KZ"/>
          </a:p>
        </p:txBody>
      </p:sp>
    </p:spTree>
    <p:extLst>
      <p:ext uri="{BB962C8B-B14F-4D97-AF65-F5344CB8AC3E}">
        <p14:creationId xmlns:p14="http://schemas.microsoft.com/office/powerpoint/2010/main" val="28550177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2CB81246-14E5-B7A6-4B8C-BA716B606662}"/>
              </a:ext>
            </a:extLst>
          </p:cNvPr>
          <p:cNvSpPr>
            <a:spLocks noGrp="1"/>
          </p:cNvSpPr>
          <p:nvPr>
            <p:ph type="title" orient="vert"/>
          </p:nvPr>
        </p:nvSpPr>
        <p:spPr>
          <a:xfrm>
            <a:off x="8724900" y="365125"/>
            <a:ext cx="2628900" cy="5811838"/>
          </a:xfrm>
        </p:spPr>
        <p:txBody>
          <a:bodyPr vert="eaVert"/>
          <a:lstStyle/>
          <a:p>
            <a:r>
              <a:rPr lang="ru-RU"/>
              <a:t>Образец заголовка</a:t>
            </a:r>
            <a:endParaRPr lang="ru-KZ"/>
          </a:p>
        </p:txBody>
      </p:sp>
      <p:sp>
        <p:nvSpPr>
          <p:cNvPr id="3" name="Вертикальный текст 2">
            <a:extLst>
              <a:ext uri="{FF2B5EF4-FFF2-40B4-BE49-F238E27FC236}">
                <a16:creationId xmlns:a16="http://schemas.microsoft.com/office/drawing/2014/main" id="{9F713481-7169-BFB8-07F8-62AE82F10413}"/>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KZ"/>
          </a:p>
        </p:txBody>
      </p:sp>
      <p:sp>
        <p:nvSpPr>
          <p:cNvPr id="4" name="Дата 3">
            <a:extLst>
              <a:ext uri="{FF2B5EF4-FFF2-40B4-BE49-F238E27FC236}">
                <a16:creationId xmlns:a16="http://schemas.microsoft.com/office/drawing/2014/main" id="{7A5D2EA6-B039-99CC-BC77-15C4E15FD88C}"/>
              </a:ext>
            </a:extLst>
          </p:cNvPr>
          <p:cNvSpPr>
            <a:spLocks noGrp="1"/>
          </p:cNvSpPr>
          <p:nvPr>
            <p:ph type="dt" sz="half" idx="10"/>
          </p:nvPr>
        </p:nvSpPr>
        <p:spPr/>
        <p:txBody>
          <a:bodyPr/>
          <a:lstStyle/>
          <a:p>
            <a:fld id="{6EEDD59E-0B04-4018-9E20-681956945F71}" type="datetimeFigureOut">
              <a:rPr lang="ru-KZ" smtClean="0"/>
              <a:t>07.06.2024</a:t>
            </a:fld>
            <a:endParaRPr lang="ru-KZ"/>
          </a:p>
        </p:txBody>
      </p:sp>
      <p:sp>
        <p:nvSpPr>
          <p:cNvPr id="5" name="Нижний колонтитул 4">
            <a:extLst>
              <a:ext uri="{FF2B5EF4-FFF2-40B4-BE49-F238E27FC236}">
                <a16:creationId xmlns:a16="http://schemas.microsoft.com/office/drawing/2014/main" id="{E880A9F0-E51A-E37B-B9B1-C499C86D1839}"/>
              </a:ext>
            </a:extLst>
          </p:cNvPr>
          <p:cNvSpPr>
            <a:spLocks noGrp="1"/>
          </p:cNvSpPr>
          <p:nvPr>
            <p:ph type="ftr" sz="quarter" idx="11"/>
          </p:nvPr>
        </p:nvSpPr>
        <p:spPr/>
        <p:txBody>
          <a:bodyPr/>
          <a:lstStyle/>
          <a:p>
            <a:endParaRPr lang="ru-KZ"/>
          </a:p>
        </p:txBody>
      </p:sp>
      <p:sp>
        <p:nvSpPr>
          <p:cNvPr id="6" name="Номер слайда 5">
            <a:extLst>
              <a:ext uri="{FF2B5EF4-FFF2-40B4-BE49-F238E27FC236}">
                <a16:creationId xmlns:a16="http://schemas.microsoft.com/office/drawing/2014/main" id="{55AC2597-1D21-3DC4-D8FE-91AF00ED668E}"/>
              </a:ext>
            </a:extLst>
          </p:cNvPr>
          <p:cNvSpPr>
            <a:spLocks noGrp="1"/>
          </p:cNvSpPr>
          <p:nvPr>
            <p:ph type="sldNum" sz="quarter" idx="12"/>
          </p:nvPr>
        </p:nvSpPr>
        <p:spPr/>
        <p:txBody>
          <a:bodyPr/>
          <a:lstStyle/>
          <a:p>
            <a:fld id="{28F44A2C-B01A-4370-867C-5C3999C78963}" type="slidenum">
              <a:rPr lang="ru-KZ" smtClean="0"/>
              <a:t>‹#›</a:t>
            </a:fld>
            <a:endParaRPr lang="ru-KZ"/>
          </a:p>
        </p:txBody>
      </p:sp>
    </p:spTree>
    <p:extLst>
      <p:ext uri="{BB962C8B-B14F-4D97-AF65-F5344CB8AC3E}">
        <p14:creationId xmlns:p14="http://schemas.microsoft.com/office/powerpoint/2010/main" val="1274203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2120B35-728E-24AD-BF86-BEDF45103E3D}"/>
              </a:ext>
            </a:extLst>
          </p:cNvPr>
          <p:cNvSpPr>
            <a:spLocks noGrp="1"/>
          </p:cNvSpPr>
          <p:nvPr>
            <p:ph type="title"/>
          </p:nvPr>
        </p:nvSpPr>
        <p:spPr/>
        <p:txBody>
          <a:bodyPr/>
          <a:lstStyle/>
          <a:p>
            <a:r>
              <a:rPr lang="ru-RU"/>
              <a:t>Образец заголовка</a:t>
            </a:r>
            <a:endParaRPr lang="ru-KZ"/>
          </a:p>
        </p:txBody>
      </p:sp>
      <p:sp>
        <p:nvSpPr>
          <p:cNvPr id="3" name="Объект 2">
            <a:extLst>
              <a:ext uri="{FF2B5EF4-FFF2-40B4-BE49-F238E27FC236}">
                <a16:creationId xmlns:a16="http://schemas.microsoft.com/office/drawing/2014/main" id="{0D1598E0-7671-8E80-0365-2184EB254C15}"/>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KZ"/>
          </a:p>
        </p:txBody>
      </p:sp>
      <p:sp>
        <p:nvSpPr>
          <p:cNvPr id="4" name="Дата 3">
            <a:extLst>
              <a:ext uri="{FF2B5EF4-FFF2-40B4-BE49-F238E27FC236}">
                <a16:creationId xmlns:a16="http://schemas.microsoft.com/office/drawing/2014/main" id="{D4E45695-8EFE-56A0-633B-5EB6D3021E6B}"/>
              </a:ext>
            </a:extLst>
          </p:cNvPr>
          <p:cNvSpPr>
            <a:spLocks noGrp="1"/>
          </p:cNvSpPr>
          <p:nvPr>
            <p:ph type="dt" sz="half" idx="10"/>
          </p:nvPr>
        </p:nvSpPr>
        <p:spPr/>
        <p:txBody>
          <a:bodyPr/>
          <a:lstStyle/>
          <a:p>
            <a:fld id="{6EEDD59E-0B04-4018-9E20-681956945F71}" type="datetimeFigureOut">
              <a:rPr lang="ru-KZ" smtClean="0"/>
              <a:t>07.06.2024</a:t>
            </a:fld>
            <a:endParaRPr lang="ru-KZ"/>
          </a:p>
        </p:txBody>
      </p:sp>
      <p:sp>
        <p:nvSpPr>
          <p:cNvPr id="5" name="Нижний колонтитул 4">
            <a:extLst>
              <a:ext uri="{FF2B5EF4-FFF2-40B4-BE49-F238E27FC236}">
                <a16:creationId xmlns:a16="http://schemas.microsoft.com/office/drawing/2014/main" id="{D242A2C5-45C2-E343-4BD1-F4D0937EFB81}"/>
              </a:ext>
            </a:extLst>
          </p:cNvPr>
          <p:cNvSpPr>
            <a:spLocks noGrp="1"/>
          </p:cNvSpPr>
          <p:nvPr>
            <p:ph type="ftr" sz="quarter" idx="11"/>
          </p:nvPr>
        </p:nvSpPr>
        <p:spPr/>
        <p:txBody>
          <a:bodyPr/>
          <a:lstStyle/>
          <a:p>
            <a:endParaRPr lang="ru-KZ"/>
          </a:p>
        </p:txBody>
      </p:sp>
      <p:sp>
        <p:nvSpPr>
          <p:cNvPr id="6" name="Номер слайда 5">
            <a:extLst>
              <a:ext uri="{FF2B5EF4-FFF2-40B4-BE49-F238E27FC236}">
                <a16:creationId xmlns:a16="http://schemas.microsoft.com/office/drawing/2014/main" id="{96C01572-9B47-9E85-9227-8219BBB5090A}"/>
              </a:ext>
            </a:extLst>
          </p:cNvPr>
          <p:cNvSpPr>
            <a:spLocks noGrp="1"/>
          </p:cNvSpPr>
          <p:nvPr>
            <p:ph type="sldNum" sz="quarter" idx="12"/>
          </p:nvPr>
        </p:nvSpPr>
        <p:spPr/>
        <p:txBody>
          <a:bodyPr/>
          <a:lstStyle/>
          <a:p>
            <a:fld id="{28F44A2C-B01A-4370-867C-5C3999C78963}" type="slidenum">
              <a:rPr lang="ru-KZ" smtClean="0"/>
              <a:t>‹#›</a:t>
            </a:fld>
            <a:endParaRPr lang="ru-KZ"/>
          </a:p>
        </p:txBody>
      </p:sp>
    </p:spTree>
    <p:extLst>
      <p:ext uri="{BB962C8B-B14F-4D97-AF65-F5344CB8AC3E}">
        <p14:creationId xmlns:p14="http://schemas.microsoft.com/office/powerpoint/2010/main" val="801651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6B1335E-5CA2-4FF5-6BED-047F55B3561C}"/>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endParaRPr lang="ru-KZ"/>
          </a:p>
        </p:txBody>
      </p:sp>
      <p:sp>
        <p:nvSpPr>
          <p:cNvPr id="3" name="Текст 2">
            <a:extLst>
              <a:ext uri="{FF2B5EF4-FFF2-40B4-BE49-F238E27FC236}">
                <a16:creationId xmlns:a16="http://schemas.microsoft.com/office/drawing/2014/main" id="{6C448507-6F6E-53EB-B64C-367CB91B2CE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1C3679C0-DA94-8352-D2D7-15B452B3CBA6}"/>
              </a:ext>
            </a:extLst>
          </p:cNvPr>
          <p:cNvSpPr>
            <a:spLocks noGrp="1"/>
          </p:cNvSpPr>
          <p:nvPr>
            <p:ph type="dt" sz="half" idx="10"/>
          </p:nvPr>
        </p:nvSpPr>
        <p:spPr/>
        <p:txBody>
          <a:bodyPr/>
          <a:lstStyle/>
          <a:p>
            <a:fld id="{6EEDD59E-0B04-4018-9E20-681956945F71}" type="datetimeFigureOut">
              <a:rPr lang="ru-KZ" smtClean="0"/>
              <a:t>07.06.2024</a:t>
            </a:fld>
            <a:endParaRPr lang="ru-KZ"/>
          </a:p>
        </p:txBody>
      </p:sp>
      <p:sp>
        <p:nvSpPr>
          <p:cNvPr id="5" name="Нижний колонтитул 4">
            <a:extLst>
              <a:ext uri="{FF2B5EF4-FFF2-40B4-BE49-F238E27FC236}">
                <a16:creationId xmlns:a16="http://schemas.microsoft.com/office/drawing/2014/main" id="{7E7041A3-5A13-BFAA-F51E-995688A87883}"/>
              </a:ext>
            </a:extLst>
          </p:cNvPr>
          <p:cNvSpPr>
            <a:spLocks noGrp="1"/>
          </p:cNvSpPr>
          <p:nvPr>
            <p:ph type="ftr" sz="quarter" idx="11"/>
          </p:nvPr>
        </p:nvSpPr>
        <p:spPr/>
        <p:txBody>
          <a:bodyPr/>
          <a:lstStyle/>
          <a:p>
            <a:endParaRPr lang="ru-KZ"/>
          </a:p>
        </p:txBody>
      </p:sp>
      <p:sp>
        <p:nvSpPr>
          <p:cNvPr id="6" name="Номер слайда 5">
            <a:extLst>
              <a:ext uri="{FF2B5EF4-FFF2-40B4-BE49-F238E27FC236}">
                <a16:creationId xmlns:a16="http://schemas.microsoft.com/office/drawing/2014/main" id="{E654D355-D753-FCF4-74E6-D8F3A45F4D73}"/>
              </a:ext>
            </a:extLst>
          </p:cNvPr>
          <p:cNvSpPr>
            <a:spLocks noGrp="1"/>
          </p:cNvSpPr>
          <p:nvPr>
            <p:ph type="sldNum" sz="quarter" idx="12"/>
          </p:nvPr>
        </p:nvSpPr>
        <p:spPr/>
        <p:txBody>
          <a:bodyPr/>
          <a:lstStyle/>
          <a:p>
            <a:fld id="{28F44A2C-B01A-4370-867C-5C3999C78963}" type="slidenum">
              <a:rPr lang="ru-KZ" smtClean="0"/>
              <a:t>‹#›</a:t>
            </a:fld>
            <a:endParaRPr lang="ru-KZ"/>
          </a:p>
        </p:txBody>
      </p:sp>
    </p:spTree>
    <p:extLst>
      <p:ext uri="{BB962C8B-B14F-4D97-AF65-F5344CB8AC3E}">
        <p14:creationId xmlns:p14="http://schemas.microsoft.com/office/powerpoint/2010/main" val="677380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9BE6250-06AB-15CE-AAD3-824AFB3C3421}"/>
              </a:ext>
            </a:extLst>
          </p:cNvPr>
          <p:cNvSpPr>
            <a:spLocks noGrp="1"/>
          </p:cNvSpPr>
          <p:nvPr>
            <p:ph type="title"/>
          </p:nvPr>
        </p:nvSpPr>
        <p:spPr/>
        <p:txBody>
          <a:bodyPr/>
          <a:lstStyle/>
          <a:p>
            <a:r>
              <a:rPr lang="ru-RU"/>
              <a:t>Образец заголовка</a:t>
            </a:r>
            <a:endParaRPr lang="ru-KZ"/>
          </a:p>
        </p:txBody>
      </p:sp>
      <p:sp>
        <p:nvSpPr>
          <p:cNvPr id="3" name="Объект 2">
            <a:extLst>
              <a:ext uri="{FF2B5EF4-FFF2-40B4-BE49-F238E27FC236}">
                <a16:creationId xmlns:a16="http://schemas.microsoft.com/office/drawing/2014/main" id="{F6DA2D4A-548B-834B-F7BF-2028363C6509}"/>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KZ"/>
          </a:p>
        </p:txBody>
      </p:sp>
      <p:sp>
        <p:nvSpPr>
          <p:cNvPr id="4" name="Объект 3">
            <a:extLst>
              <a:ext uri="{FF2B5EF4-FFF2-40B4-BE49-F238E27FC236}">
                <a16:creationId xmlns:a16="http://schemas.microsoft.com/office/drawing/2014/main" id="{2819634E-AF08-69C8-8B06-2C72F3F5BDC4}"/>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KZ"/>
          </a:p>
        </p:txBody>
      </p:sp>
      <p:sp>
        <p:nvSpPr>
          <p:cNvPr id="5" name="Дата 4">
            <a:extLst>
              <a:ext uri="{FF2B5EF4-FFF2-40B4-BE49-F238E27FC236}">
                <a16:creationId xmlns:a16="http://schemas.microsoft.com/office/drawing/2014/main" id="{49AA8578-D510-66CE-2541-A63636B46C95}"/>
              </a:ext>
            </a:extLst>
          </p:cNvPr>
          <p:cNvSpPr>
            <a:spLocks noGrp="1"/>
          </p:cNvSpPr>
          <p:nvPr>
            <p:ph type="dt" sz="half" idx="10"/>
          </p:nvPr>
        </p:nvSpPr>
        <p:spPr/>
        <p:txBody>
          <a:bodyPr/>
          <a:lstStyle/>
          <a:p>
            <a:fld id="{6EEDD59E-0B04-4018-9E20-681956945F71}" type="datetimeFigureOut">
              <a:rPr lang="ru-KZ" smtClean="0"/>
              <a:t>07.06.2024</a:t>
            </a:fld>
            <a:endParaRPr lang="ru-KZ"/>
          </a:p>
        </p:txBody>
      </p:sp>
      <p:sp>
        <p:nvSpPr>
          <p:cNvPr id="6" name="Нижний колонтитул 5">
            <a:extLst>
              <a:ext uri="{FF2B5EF4-FFF2-40B4-BE49-F238E27FC236}">
                <a16:creationId xmlns:a16="http://schemas.microsoft.com/office/drawing/2014/main" id="{5BF79F91-06BD-6307-1DA2-165103BF016B}"/>
              </a:ext>
            </a:extLst>
          </p:cNvPr>
          <p:cNvSpPr>
            <a:spLocks noGrp="1"/>
          </p:cNvSpPr>
          <p:nvPr>
            <p:ph type="ftr" sz="quarter" idx="11"/>
          </p:nvPr>
        </p:nvSpPr>
        <p:spPr/>
        <p:txBody>
          <a:bodyPr/>
          <a:lstStyle/>
          <a:p>
            <a:endParaRPr lang="ru-KZ"/>
          </a:p>
        </p:txBody>
      </p:sp>
      <p:sp>
        <p:nvSpPr>
          <p:cNvPr id="7" name="Номер слайда 6">
            <a:extLst>
              <a:ext uri="{FF2B5EF4-FFF2-40B4-BE49-F238E27FC236}">
                <a16:creationId xmlns:a16="http://schemas.microsoft.com/office/drawing/2014/main" id="{A290CABC-5B48-26C5-330F-5C0053060DC6}"/>
              </a:ext>
            </a:extLst>
          </p:cNvPr>
          <p:cNvSpPr>
            <a:spLocks noGrp="1"/>
          </p:cNvSpPr>
          <p:nvPr>
            <p:ph type="sldNum" sz="quarter" idx="12"/>
          </p:nvPr>
        </p:nvSpPr>
        <p:spPr/>
        <p:txBody>
          <a:bodyPr/>
          <a:lstStyle/>
          <a:p>
            <a:fld id="{28F44A2C-B01A-4370-867C-5C3999C78963}" type="slidenum">
              <a:rPr lang="ru-KZ" smtClean="0"/>
              <a:t>‹#›</a:t>
            </a:fld>
            <a:endParaRPr lang="ru-KZ"/>
          </a:p>
        </p:txBody>
      </p:sp>
    </p:spTree>
    <p:extLst>
      <p:ext uri="{BB962C8B-B14F-4D97-AF65-F5344CB8AC3E}">
        <p14:creationId xmlns:p14="http://schemas.microsoft.com/office/powerpoint/2010/main" val="1362627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F9DBB3D-1FA9-DD96-EC58-7817D4FB9177}"/>
              </a:ext>
            </a:extLst>
          </p:cNvPr>
          <p:cNvSpPr>
            <a:spLocks noGrp="1"/>
          </p:cNvSpPr>
          <p:nvPr>
            <p:ph type="title"/>
          </p:nvPr>
        </p:nvSpPr>
        <p:spPr>
          <a:xfrm>
            <a:off x="839788" y="365125"/>
            <a:ext cx="10515600" cy="1325563"/>
          </a:xfrm>
        </p:spPr>
        <p:txBody>
          <a:bodyPr/>
          <a:lstStyle/>
          <a:p>
            <a:r>
              <a:rPr lang="ru-RU"/>
              <a:t>Образец заголовка</a:t>
            </a:r>
            <a:endParaRPr lang="ru-KZ"/>
          </a:p>
        </p:txBody>
      </p:sp>
      <p:sp>
        <p:nvSpPr>
          <p:cNvPr id="3" name="Текст 2">
            <a:extLst>
              <a:ext uri="{FF2B5EF4-FFF2-40B4-BE49-F238E27FC236}">
                <a16:creationId xmlns:a16="http://schemas.microsoft.com/office/drawing/2014/main" id="{6E96B730-F880-C009-E0E9-5C2FE3513DC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429F5A15-47A7-3073-4822-9942FB2FA088}"/>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KZ"/>
          </a:p>
        </p:txBody>
      </p:sp>
      <p:sp>
        <p:nvSpPr>
          <p:cNvPr id="5" name="Текст 4">
            <a:extLst>
              <a:ext uri="{FF2B5EF4-FFF2-40B4-BE49-F238E27FC236}">
                <a16:creationId xmlns:a16="http://schemas.microsoft.com/office/drawing/2014/main" id="{F6D807BD-2C0E-55F1-CCCC-4F5D30DBD2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FA0ED73C-09D2-F33F-94D3-C6E54EA185DF}"/>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KZ"/>
          </a:p>
        </p:txBody>
      </p:sp>
      <p:sp>
        <p:nvSpPr>
          <p:cNvPr id="7" name="Дата 6">
            <a:extLst>
              <a:ext uri="{FF2B5EF4-FFF2-40B4-BE49-F238E27FC236}">
                <a16:creationId xmlns:a16="http://schemas.microsoft.com/office/drawing/2014/main" id="{31A1AE29-6EE3-C5E9-FFA5-C85C430944E8}"/>
              </a:ext>
            </a:extLst>
          </p:cNvPr>
          <p:cNvSpPr>
            <a:spLocks noGrp="1"/>
          </p:cNvSpPr>
          <p:nvPr>
            <p:ph type="dt" sz="half" idx="10"/>
          </p:nvPr>
        </p:nvSpPr>
        <p:spPr/>
        <p:txBody>
          <a:bodyPr/>
          <a:lstStyle/>
          <a:p>
            <a:fld id="{6EEDD59E-0B04-4018-9E20-681956945F71}" type="datetimeFigureOut">
              <a:rPr lang="ru-KZ" smtClean="0"/>
              <a:t>07.06.2024</a:t>
            </a:fld>
            <a:endParaRPr lang="ru-KZ"/>
          </a:p>
        </p:txBody>
      </p:sp>
      <p:sp>
        <p:nvSpPr>
          <p:cNvPr id="8" name="Нижний колонтитул 7">
            <a:extLst>
              <a:ext uri="{FF2B5EF4-FFF2-40B4-BE49-F238E27FC236}">
                <a16:creationId xmlns:a16="http://schemas.microsoft.com/office/drawing/2014/main" id="{F57E3E1B-7934-4B8D-6A69-E3D4EF6DB7F4}"/>
              </a:ext>
            </a:extLst>
          </p:cNvPr>
          <p:cNvSpPr>
            <a:spLocks noGrp="1"/>
          </p:cNvSpPr>
          <p:nvPr>
            <p:ph type="ftr" sz="quarter" idx="11"/>
          </p:nvPr>
        </p:nvSpPr>
        <p:spPr/>
        <p:txBody>
          <a:bodyPr/>
          <a:lstStyle/>
          <a:p>
            <a:endParaRPr lang="ru-KZ"/>
          </a:p>
        </p:txBody>
      </p:sp>
      <p:sp>
        <p:nvSpPr>
          <p:cNvPr id="9" name="Номер слайда 8">
            <a:extLst>
              <a:ext uri="{FF2B5EF4-FFF2-40B4-BE49-F238E27FC236}">
                <a16:creationId xmlns:a16="http://schemas.microsoft.com/office/drawing/2014/main" id="{516DA43E-0454-38FD-83A5-7BFF759738F9}"/>
              </a:ext>
            </a:extLst>
          </p:cNvPr>
          <p:cNvSpPr>
            <a:spLocks noGrp="1"/>
          </p:cNvSpPr>
          <p:nvPr>
            <p:ph type="sldNum" sz="quarter" idx="12"/>
          </p:nvPr>
        </p:nvSpPr>
        <p:spPr/>
        <p:txBody>
          <a:bodyPr/>
          <a:lstStyle/>
          <a:p>
            <a:fld id="{28F44A2C-B01A-4370-867C-5C3999C78963}" type="slidenum">
              <a:rPr lang="ru-KZ" smtClean="0"/>
              <a:t>‹#›</a:t>
            </a:fld>
            <a:endParaRPr lang="ru-KZ"/>
          </a:p>
        </p:txBody>
      </p:sp>
    </p:spTree>
    <p:extLst>
      <p:ext uri="{BB962C8B-B14F-4D97-AF65-F5344CB8AC3E}">
        <p14:creationId xmlns:p14="http://schemas.microsoft.com/office/powerpoint/2010/main" val="38489411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4E9F152-4822-7BBC-DABB-3033D3BA22E8}"/>
              </a:ext>
            </a:extLst>
          </p:cNvPr>
          <p:cNvSpPr>
            <a:spLocks noGrp="1"/>
          </p:cNvSpPr>
          <p:nvPr>
            <p:ph type="title"/>
          </p:nvPr>
        </p:nvSpPr>
        <p:spPr/>
        <p:txBody>
          <a:bodyPr/>
          <a:lstStyle/>
          <a:p>
            <a:r>
              <a:rPr lang="ru-RU"/>
              <a:t>Образец заголовка</a:t>
            </a:r>
            <a:endParaRPr lang="ru-KZ"/>
          </a:p>
        </p:txBody>
      </p:sp>
      <p:sp>
        <p:nvSpPr>
          <p:cNvPr id="3" name="Дата 2">
            <a:extLst>
              <a:ext uri="{FF2B5EF4-FFF2-40B4-BE49-F238E27FC236}">
                <a16:creationId xmlns:a16="http://schemas.microsoft.com/office/drawing/2014/main" id="{1D3F14CF-EA03-A72D-D67B-DBB6494AFD0B}"/>
              </a:ext>
            </a:extLst>
          </p:cNvPr>
          <p:cNvSpPr>
            <a:spLocks noGrp="1"/>
          </p:cNvSpPr>
          <p:nvPr>
            <p:ph type="dt" sz="half" idx="10"/>
          </p:nvPr>
        </p:nvSpPr>
        <p:spPr/>
        <p:txBody>
          <a:bodyPr/>
          <a:lstStyle/>
          <a:p>
            <a:fld id="{6EEDD59E-0B04-4018-9E20-681956945F71}" type="datetimeFigureOut">
              <a:rPr lang="ru-KZ" smtClean="0"/>
              <a:t>07.06.2024</a:t>
            </a:fld>
            <a:endParaRPr lang="ru-KZ"/>
          </a:p>
        </p:txBody>
      </p:sp>
      <p:sp>
        <p:nvSpPr>
          <p:cNvPr id="4" name="Нижний колонтитул 3">
            <a:extLst>
              <a:ext uri="{FF2B5EF4-FFF2-40B4-BE49-F238E27FC236}">
                <a16:creationId xmlns:a16="http://schemas.microsoft.com/office/drawing/2014/main" id="{7BF2BD1C-9729-6F98-EA12-727CFE45CE25}"/>
              </a:ext>
            </a:extLst>
          </p:cNvPr>
          <p:cNvSpPr>
            <a:spLocks noGrp="1"/>
          </p:cNvSpPr>
          <p:nvPr>
            <p:ph type="ftr" sz="quarter" idx="11"/>
          </p:nvPr>
        </p:nvSpPr>
        <p:spPr/>
        <p:txBody>
          <a:bodyPr/>
          <a:lstStyle/>
          <a:p>
            <a:endParaRPr lang="ru-KZ"/>
          </a:p>
        </p:txBody>
      </p:sp>
      <p:sp>
        <p:nvSpPr>
          <p:cNvPr id="5" name="Номер слайда 4">
            <a:extLst>
              <a:ext uri="{FF2B5EF4-FFF2-40B4-BE49-F238E27FC236}">
                <a16:creationId xmlns:a16="http://schemas.microsoft.com/office/drawing/2014/main" id="{8DBB11FC-4C2D-10BE-63B0-9472DA7EB33F}"/>
              </a:ext>
            </a:extLst>
          </p:cNvPr>
          <p:cNvSpPr>
            <a:spLocks noGrp="1"/>
          </p:cNvSpPr>
          <p:nvPr>
            <p:ph type="sldNum" sz="quarter" idx="12"/>
          </p:nvPr>
        </p:nvSpPr>
        <p:spPr/>
        <p:txBody>
          <a:bodyPr/>
          <a:lstStyle/>
          <a:p>
            <a:fld id="{28F44A2C-B01A-4370-867C-5C3999C78963}" type="slidenum">
              <a:rPr lang="ru-KZ" smtClean="0"/>
              <a:t>‹#›</a:t>
            </a:fld>
            <a:endParaRPr lang="ru-KZ"/>
          </a:p>
        </p:txBody>
      </p:sp>
    </p:spTree>
    <p:extLst>
      <p:ext uri="{BB962C8B-B14F-4D97-AF65-F5344CB8AC3E}">
        <p14:creationId xmlns:p14="http://schemas.microsoft.com/office/powerpoint/2010/main" val="2591156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C42FBA8D-F5B9-80FE-C151-ABD28CA9254A}"/>
              </a:ext>
            </a:extLst>
          </p:cNvPr>
          <p:cNvSpPr>
            <a:spLocks noGrp="1"/>
          </p:cNvSpPr>
          <p:nvPr>
            <p:ph type="dt" sz="half" idx="10"/>
          </p:nvPr>
        </p:nvSpPr>
        <p:spPr/>
        <p:txBody>
          <a:bodyPr/>
          <a:lstStyle/>
          <a:p>
            <a:fld id="{6EEDD59E-0B04-4018-9E20-681956945F71}" type="datetimeFigureOut">
              <a:rPr lang="ru-KZ" smtClean="0"/>
              <a:t>07.06.2024</a:t>
            </a:fld>
            <a:endParaRPr lang="ru-KZ"/>
          </a:p>
        </p:txBody>
      </p:sp>
      <p:sp>
        <p:nvSpPr>
          <p:cNvPr id="3" name="Нижний колонтитул 2">
            <a:extLst>
              <a:ext uri="{FF2B5EF4-FFF2-40B4-BE49-F238E27FC236}">
                <a16:creationId xmlns:a16="http://schemas.microsoft.com/office/drawing/2014/main" id="{CF95914B-9DD0-6386-57E3-C242871BF5CA}"/>
              </a:ext>
            </a:extLst>
          </p:cNvPr>
          <p:cNvSpPr>
            <a:spLocks noGrp="1"/>
          </p:cNvSpPr>
          <p:nvPr>
            <p:ph type="ftr" sz="quarter" idx="11"/>
          </p:nvPr>
        </p:nvSpPr>
        <p:spPr/>
        <p:txBody>
          <a:bodyPr/>
          <a:lstStyle/>
          <a:p>
            <a:endParaRPr lang="ru-KZ"/>
          </a:p>
        </p:txBody>
      </p:sp>
      <p:sp>
        <p:nvSpPr>
          <p:cNvPr id="4" name="Номер слайда 3">
            <a:extLst>
              <a:ext uri="{FF2B5EF4-FFF2-40B4-BE49-F238E27FC236}">
                <a16:creationId xmlns:a16="http://schemas.microsoft.com/office/drawing/2014/main" id="{74A94632-FDD1-E065-1B3E-3C60821312AF}"/>
              </a:ext>
            </a:extLst>
          </p:cNvPr>
          <p:cNvSpPr>
            <a:spLocks noGrp="1"/>
          </p:cNvSpPr>
          <p:nvPr>
            <p:ph type="sldNum" sz="quarter" idx="12"/>
          </p:nvPr>
        </p:nvSpPr>
        <p:spPr/>
        <p:txBody>
          <a:bodyPr/>
          <a:lstStyle/>
          <a:p>
            <a:fld id="{28F44A2C-B01A-4370-867C-5C3999C78963}" type="slidenum">
              <a:rPr lang="ru-KZ" smtClean="0"/>
              <a:t>‹#›</a:t>
            </a:fld>
            <a:endParaRPr lang="ru-KZ"/>
          </a:p>
        </p:txBody>
      </p:sp>
    </p:spTree>
    <p:extLst>
      <p:ext uri="{BB962C8B-B14F-4D97-AF65-F5344CB8AC3E}">
        <p14:creationId xmlns:p14="http://schemas.microsoft.com/office/powerpoint/2010/main" val="2050689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C2BD2BE-1296-DFF3-1FCD-91CE6AE51571}"/>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ru-KZ"/>
          </a:p>
        </p:txBody>
      </p:sp>
      <p:sp>
        <p:nvSpPr>
          <p:cNvPr id="3" name="Объект 2">
            <a:extLst>
              <a:ext uri="{FF2B5EF4-FFF2-40B4-BE49-F238E27FC236}">
                <a16:creationId xmlns:a16="http://schemas.microsoft.com/office/drawing/2014/main" id="{BC0F5A98-74AA-F869-F087-9917627618B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KZ"/>
          </a:p>
        </p:txBody>
      </p:sp>
      <p:sp>
        <p:nvSpPr>
          <p:cNvPr id="4" name="Текст 3">
            <a:extLst>
              <a:ext uri="{FF2B5EF4-FFF2-40B4-BE49-F238E27FC236}">
                <a16:creationId xmlns:a16="http://schemas.microsoft.com/office/drawing/2014/main" id="{9CF0A04C-24B4-FAB3-CA8B-C753002F07A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B63E69B4-AEC4-C588-6084-F7D9D8307398}"/>
              </a:ext>
            </a:extLst>
          </p:cNvPr>
          <p:cNvSpPr>
            <a:spLocks noGrp="1"/>
          </p:cNvSpPr>
          <p:nvPr>
            <p:ph type="dt" sz="half" idx="10"/>
          </p:nvPr>
        </p:nvSpPr>
        <p:spPr/>
        <p:txBody>
          <a:bodyPr/>
          <a:lstStyle/>
          <a:p>
            <a:fld id="{6EEDD59E-0B04-4018-9E20-681956945F71}" type="datetimeFigureOut">
              <a:rPr lang="ru-KZ" smtClean="0"/>
              <a:t>07.06.2024</a:t>
            </a:fld>
            <a:endParaRPr lang="ru-KZ"/>
          </a:p>
        </p:txBody>
      </p:sp>
      <p:sp>
        <p:nvSpPr>
          <p:cNvPr id="6" name="Нижний колонтитул 5">
            <a:extLst>
              <a:ext uri="{FF2B5EF4-FFF2-40B4-BE49-F238E27FC236}">
                <a16:creationId xmlns:a16="http://schemas.microsoft.com/office/drawing/2014/main" id="{B6D68B46-429D-BCE2-8590-6830D98800C4}"/>
              </a:ext>
            </a:extLst>
          </p:cNvPr>
          <p:cNvSpPr>
            <a:spLocks noGrp="1"/>
          </p:cNvSpPr>
          <p:nvPr>
            <p:ph type="ftr" sz="quarter" idx="11"/>
          </p:nvPr>
        </p:nvSpPr>
        <p:spPr/>
        <p:txBody>
          <a:bodyPr/>
          <a:lstStyle/>
          <a:p>
            <a:endParaRPr lang="ru-KZ"/>
          </a:p>
        </p:txBody>
      </p:sp>
      <p:sp>
        <p:nvSpPr>
          <p:cNvPr id="7" name="Номер слайда 6">
            <a:extLst>
              <a:ext uri="{FF2B5EF4-FFF2-40B4-BE49-F238E27FC236}">
                <a16:creationId xmlns:a16="http://schemas.microsoft.com/office/drawing/2014/main" id="{09455F47-841A-4328-5254-C89D8DF59BF6}"/>
              </a:ext>
            </a:extLst>
          </p:cNvPr>
          <p:cNvSpPr>
            <a:spLocks noGrp="1"/>
          </p:cNvSpPr>
          <p:nvPr>
            <p:ph type="sldNum" sz="quarter" idx="12"/>
          </p:nvPr>
        </p:nvSpPr>
        <p:spPr/>
        <p:txBody>
          <a:bodyPr/>
          <a:lstStyle/>
          <a:p>
            <a:fld id="{28F44A2C-B01A-4370-867C-5C3999C78963}" type="slidenum">
              <a:rPr lang="ru-KZ" smtClean="0"/>
              <a:t>‹#›</a:t>
            </a:fld>
            <a:endParaRPr lang="ru-KZ"/>
          </a:p>
        </p:txBody>
      </p:sp>
    </p:spTree>
    <p:extLst>
      <p:ext uri="{BB962C8B-B14F-4D97-AF65-F5344CB8AC3E}">
        <p14:creationId xmlns:p14="http://schemas.microsoft.com/office/powerpoint/2010/main" val="38695531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D984A07-A684-3549-908F-C8BBE44FEDCE}"/>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ru-KZ"/>
          </a:p>
        </p:txBody>
      </p:sp>
      <p:sp>
        <p:nvSpPr>
          <p:cNvPr id="3" name="Рисунок 2">
            <a:extLst>
              <a:ext uri="{FF2B5EF4-FFF2-40B4-BE49-F238E27FC236}">
                <a16:creationId xmlns:a16="http://schemas.microsoft.com/office/drawing/2014/main" id="{4F92D14B-56A4-0DB0-AD81-A2205B1F3C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KZ"/>
          </a:p>
        </p:txBody>
      </p:sp>
      <p:sp>
        <p:nvSpPr>
          <p:cNvPr id="4" name="Текст 3">
            <a:extLst>
              <a:ext uri="{FF2B5EF4-FFF2-40B4-BE49-F238E27FC236}">
                <a16:creationId xmlns:a16="http://schemas.microsoft.com/office/drawing/2014/main" id="{16C8F764-E448-CBF3-D586-49F5A4A41C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DFB970EE-84F1-8926-236E-CAE3ACE0175D}"/>
              </a:ext>
            </a:extLst>
          </p:cNvPr>
          <p:cNvSpPr>
            <a:spLocks noGrp="1"/>
          </p:cNvSpPr>
          <p:nvPr>
            <p:ph type="dt" sz="half" idx="10"/>
          </p:nvPr>
        </p:nvSpPr>
        <p:spPr/>
        <p:txBody>
          <a:bodyPr/>
          <a:lstStyle/>
          <a:p>
            <a:fld id="{6EEDD59E-0B04-4018-9E20-681956945F71}" type="datetimeFigureOut">
              <a:rPr lang="ru-KZ" smtClean="0"/>
              <a:t>07.06.2024</a:t>
            </a:fld>
            <a:endParaRPr lang="ru-KZ"/>
          </a:p>
        </p:txBody>
      </p:sp>
      <p:sp>
        <p:nvSpPr>
          <p:cNvPr id="6" name="Нижний колонтитул 5">
            <a:extLst>
              <a:ext uri="{FF2B5EF4-FFF2-40B4-BE49-F238E27FC236}">
                <a16:creationId xmlns:a16="http://schemas.microsoft.com/office/drawing/2014/main" id="{4577C986-39F7-BC00-2EDD-3CBE8A60FE63}"/>
              </a:ext>
            </a:extLst>
          </p:cNvPr>
          <p:cNvSpPr>
            <a:spLocks noGrp="1"/>
          </p:cNvSpPr>
          <p:nvPr>
            <p:ph type="ftr" sz="quarter" idx="11"/>
          </p:nvPr>
        </p:nvSpPr>
        <p:spPr/>
        <p:txBody>
          <a:bodyPr/>
          <a:lstStyle/>
          <a:p>
            <a:endParaRPr lang="ru-KZ"/>
          </a:p>
        </p:txBody>
      </p:sp>
      <p:sp>
        <p:nvSpPr>
          <p:cNvPr id="7" name="Номер слайда 6">
            <a:extLst>
              <a:ext uri="{FF2B5EF4-FFF2-40B4-BE49-F238E27FC236}">
                <a16:creationId xmlns:a16="http://schemas.microsoft.com/office/drawing/2014/main" id="{A5983DC2-41D9-BEBD-1DB7-6017860B5FBB}"/>
              </a:ext>
            </a:extLst>
          </p:cNvPr>
          <p:cNvSpPr>
            <a:spLocks noGrp="1"/>
          </p:cNvSpPr>
          <p:nvPr>
            <p:ph type="sldNum" sz="quarter" idx="12"/>
          </p:nvPr>
        </p:nvSpPr>
        <p:spPr/>
        <p:txBody>
          <a:bodyPr/>
          <a:lstStyle/>
          <a:p>
            <a:fld id="{28F44A2C-B01A-4370-867C-5C3999C78963}" type="slidenum">
              <a:rPr lang="ru-KZ" smtClean="0"/>
              <a:t>‹#›</a:t>
            </a:fld>
            <a:endParaRPr lang="ru-KZ"/>
          </a:p>
        </p:txBody>
      </p:sp>
    </p:spTree>
    <p:extLst>
      <p:ext uri="{BB962C8B-B14F-4D97-AF65-F5344CB8AC3E}">
        <p14:creationId xmlns:p14="http://schemas.microsoft.com/office/powerpoint/2010/main" val="14042930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52113B8-0B2D-42F0-D444-096F6E60045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endParaRPr lang="ru-KZ"/>
          </a:p>
        </p:txBody>
      </p:sp>
      <p:sp>
        <p:nvSpPr>
          <p:cNvPr id="3" name="Текст 2">
            <a:extLst>
              <a:ext uri="{FF2B5EF4-FFF2-40B4-BE49-F238E27FC236}">
                <a16:creationId xmlns:a16="http://schemas.microsoft.com/office/drawing/2014/main" id="{23B7740A-62BE-B0DB-2258-42708D1EE39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KZ"/>
          </a:p>
        </p:txBody>
      </p:sp>
      <p:sp>
        <p:nvSpPr>
          <p:cNvPr id="4" name="Дата 3">
            <a:extLst>
              <a:ext uri="{FF2B5EF4-FFF2-40B4-BE49-F238E27FC236}">
                <a16:creationId xmlns:a16="http://schemas.microsoft.com/office/drawing/2014/main" id="{50570B20-C4F9-23E0-A18B-8658C87E971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EDD59E-0B04-4018-9E20-681956945F71}" type="datetimeFigureOut">
              <a:rPr lang="ru-KZ" smtClean="0"/>
              <a:t>07.06.2024</a:t>
            </a:fld>
            <a:endParaRPr lang="ru-KZ"/>
          </a:p>
        </p:txBody>
      </p:sp>
      <p:sp>
        <p:nvSpPr>
          <p:cNvPr id="5" name="Нижний колонтитул 4">
            <a:extLst>
              <a:ext uri="{FF2B5EF4-FFF2-40B4-BE49-F238E27FC236}">
                <a16:creationId xmlns:a16="http://schemas.microsoft.com/office/drawing/2014/main" id="{F6B6E62D-54C1-64AF-5EA1-8AFDB4B079E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KZ"/>
          </a:p>
        </p:txBody>
      </p:sp>
      <p:sp>
        <p:nvSpPr>
          <p:cNvPr id="6" name="Номер слайда 5">
            <a:extLst>
              <a:ext uri="{FF2B5EF4-FFF2-40B4-BE49-F238E27FC236}">
                <a16:creationId xmlns:a16="http://schemas.microsoft.com/office/drawing/2014/main" id="{633C461A-9E92-5E17-AB22-24F5F2044A2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F44A2C-B01A-4370-867C-5C3999C78963}" type="slidenum">
              <a:rPr lang="ru-KZ" smtClean="0"/>
              <a:t>‹#›</a:t>
            </a:fld>
            <a:endParaRPr lang="ru-KZ"/>
          </a:p>
        </p:txBody>
      </p:sp>
    </p:spTree>
    <p:extLst>
      <p:ext uri="{BB962C8B-B14F-4D97-AF65-F5344CB8AC3E}">
        <p14:creationId xmlns:p14="http://schemas.microsoft.com/office/powerpoint/2010/main" val="7039243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K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azkurs.org/dvtpe-protocol-obtain-baseline-labs.html"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F2D94AD1-CA34-D010-A26E-A32CC88852A7}"/>
              </a:ext>
            </a:extLst>
          </p:cNvPr>
          <p:cNvSpPr>
            <a:spLocks noGrp="1"/>
          </p:cNvSpPr>
          <p:nvPr>
            <p:ph idx="1"/>
          </p:nvPr>
        </p:nvSpPr>
        <p:spPr/>
        <p:txBody>
          <a:bodyPr>
            <a:normAutofit/>
          </a:bodyPr>
          <a:lstStyle/>
          <a:p>
            <a:pPr algn="ctr"/>
            <a:r>
              <a:rPr lang="en-US" sz="4000" b="1" dirty="0">
                <a:solidFill>
                  <a:srgbClr val="FF0000"/>
                </a:solidFill>
                <a:latin typeface="Algerian" panose="04020705040A02060702" pitchFamily="82" charset="0"/>
              </a:rPr>
              <a:t>SEMASIOLOGY</a:t>
            </a:r>
          </a:p>
          <a:p>
            <a:pPr algn="ctr"/>
            <a:r>
              <a:rPr lang="en-US" sz="4000" b="1" dirty="0">
                <a:solidFill>
                  <a:srgbClr val="FF0000"/>
                </a:solidFill>
                <a:latin typeface="Algerian" panose="04020705040A02060702" pitchFamily="82" charset="0"/>
              </a:rPr>
              <a:t> KAKZHANOVA F.A.</a:t>
            </a:r>
            <a:endParaRPr lang="ru-KZ" sz="4000" b="1" dirty="0">
              <a:solidFill>
                <a:srgbClr val="FF0000"/>
              </a:solidFill>
            </a:endParaRPr>
          </a:p>
        </p:txBody>
      </p:sp>
    </p:spTree>
    <p:extLst>
      <p:ext uri="{BB962C8B-B14F-4D97-AF65-F5344CB8AC3E}">
        <p14:creationId xmlns:p14="http://schemas.microsoft.com/office/powerpoint/2010/main" val="34626417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6C2F46FA-CC7F-1733-B577-4876C575E60F}"/>
              </a:ext>
            </a:extLst>
          </p:cNvPr>
          <p:cNvSpPr>
            <a:spLocks noGrp="1"/>
          </p:cNvSpPr>
          <p:nvPr>
            <p:ph idx="1"/>
          </p:nvPr>
        </p:nvSpPr>
        <p:spPr>
          <a:xfrm>
            <a:off x="838200" y="272955"/>
            <a:ext cx="10515600" cy="5904008"/>
          </a:xfrm>
        </p:spPr>
        <p:txBody>
          <a:bodyPr>
            <a:normAutofit/>
          </a:bodyPr>
          <a:lstStyle/>
          <a:p>
            <a:pPr>
              <a:lnSpc>
                <a:spcPct val="107000"/>
              </a:lnSpc>
              <a:spcAft>
                <a:spcPts val="800"/>
              </a:spcAft>
            </a:pPr>
            <a:b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br>
            <a:r>
              <a:rPr lang="en-US" sz="2800" b="1" dirty="0">
                <a:solidFill>
                  <a:srgbClr val="FF0000"/>
                </a:solidFill>
                <a:effectLst/>
                <a:latin typeface="Algerian" panose="04020705040A02060702" pitchFamily="82" charset="0"/>
                <a:ea typeface="Calibri" panose="020F0502020204030204" pitchFamily="34" charset="0"/>
                <a:cs typeface="Times New Roman" panose="02020603050405020304" pitchFamily="18" charset="0"/>
              </a:rPr>
              <a:t>Contrastive (comparative) analysis</a:t>
            </a:r>
            <a:r>
              <a:rPr lang="en-US" sz="2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is used to reveal the </a:t>
            </a:r>
          </a:p>
          <a:p>
            <a:pPr>
              <a:lnSpc>
                <a:spcPct val="107000"/>
              </a:lnSpc>
              <a:spcAft>
                <a:spcPts val="800"/>
              </a:spcAft>
            </a:pP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similarities and differences in linguistic features of two or more </a:t>
            </a:r>
          </a:p>
          <a:p>
            <a:pPr>
              <a:lnSpc>
                <a:spcPct val="107000"/>
              </a:lnSpc>
              <a:spcAft>
                <a:spcPts val="800"/>
              </a:spcAft>
            </a:pP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languages.</a:t>
            </a:r>
            <a:b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br>
            <a:endParaRPr lang="ru-KZ" sz="2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ASPECT : </a:t>
            </a:r>
            <a:r>
              <a:rPr lang="kk-KZ"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ОҚЫП БОЛДЫМ</a:t>
            </a:r>
            <a:endParaRPr lang="ru-KZ" sz="2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kk-KZ"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НАПИСАЛ</a:t>
            </a:r>
            <a:endParaRPr lang="ru-KZ" sz="2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HAVE READ</a:t>
            </a:r>
            <a:endParaRPr lang="ru-KZ" sz="2800" dirty="0">
              <a:effectLst/>
              <a:latin typeface="Calibri" panose="020F0502020204030204" pitchFamily="34" charset="0"/>
              <a:ea typeface="Calibri" panose="020F0502020204030204" pitchFamily="34" charset="0"/>
              <a:cs typeface="Times New Roman" panose="02020603050405020304" pitchFamily="18" charset="0"/>
            </a:endParaRPr>
          </a:p>
          <a:p>
            <a:endParaRPr lang="ru-KZ" dirty="0"/>
          </a:p>
        </p:txBody>
      </p:sp>
    </p:spTree>
    <p:extLst>
      <p:ext uri="{BB962C8B-B14F-4D97-AF65-F5344CB8AC3E}">
        <p14:creationId xmlns:p14="http://schemas.microsoft.com/office/powerpoint/2010/main" val="6226402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70F82EB-4BFC-E55B-6BE1-986C4AA89969}"/>
              </a:ext>
            </a:extLst>
          </p:cNvPr>
          <p:cNvSpPr>
            <a:spLocks noGrp="1"/>
          </p:cNvSpPr>
          <p:nvPr>
            <p:ph type="title"/>
          </p:nvPr>
        </p:nvSpPr>
        <p:spPr>
          <a:xfrm>
            <a:off x="838200" y="365126"/>
            <a:ext cx="10515600" cy="371722"/>
          </a:xfrm>
        </p:spPr>
        <p:txBody>
          <a:bodyPr>
            <a:normAutofit fontScale="90000"/>
          </a:bodyPr>
          <a:lstStyle/>
          <a:p>
            <a:pPr algn="ctr"/>
            <a:r>
              <a:rPr lang="en-US" sz="2800" b="1" dirty="0">
                <a:solidFill>
                  <a:srgbClr val="FF0000"/>
                </a:solidFill>
                <a:latin typeface="Algerian" panose="04020705040A02060702" pitchFamily="82" charset="0"/>
                <a:ea typeface="Calibri" panose="020F0502020204030204" pitchFamily="34" charset="0"/>
                <a:cs typeface="Times New Roman" panose="02020603050405020304" pitchFamily="18" charset="0"/>
              </a:rPr>
              <a:t>Transformational analysis</a:t>
            </a: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endParaRPr lang="ru-KZ" sz="2800" dirty="0"/>
          </a:p>
        </p:txBody>
      </p:sp>
      <p:sp>
        <p:nvSpPr>
          <p:cNvPr id="3" name="Объект 2">
            <a:extLst>
              <a:ext uri="{FF2B5EF4-FFF2-40B4-BE49-F238E27FC236}">
                <a16:creationId xmlns:a16="http://schemas.microsoft.com/office/drawing/2014/main" id="{84141066-EE4E-2D94-37D2-6CE8C3BAFD13}"/>
              </a:ext>
            </a:extLst>
          </p:cNvPr>
          <p:cNvSpPr>
            <a:spLocks noGrp="1"/>
          </p:cNvSpPr>
          <p:nvPr>
            <p:ph idx="1"/>
          </p:nvPr>
        </p:nvSpPr>
        <p:spPr>
          <a:xfrm>
            <a:off x="838200" y="843379"/>
            <a:ext cx="10515600" cy="6383044"/>
          </a:xfrm>
        </p:spPr>
        <p:txBody>
          <a:bodyPr>
            <a:normAutofit fontScale="25000" lnSpcReduction="20000"/>
          </a:bodyPr>
          <a:lstStyle/>
          <a:p>
            <a:pPr>
              <a:lnSpc>
                <a:spcPct val="107000"/>
              </a:lnSpc>
              <a:spcAft>
                <a:spcPts val="800"/>
              </a:spcAft>
            </a:pPr>
            <a:b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br>
            <a:r>
              <a:rPr lang="en-US" sz="14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is changing of a sentence, phrase or pattern according to a prescribed model and following certain rules in order that to discover differences in usage and meaning.</a:t>
            </a:r>
            <a:endParaRPr lang="ru-KZ" sz="14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US" sz="14400" b="1" dirty="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There are four types of transformation rules: deletion, insertion, substitution, and movement</a:t>
            </a:r>
            <a:endParaRPr lang="ru-KZ" sz="14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US" sz="14400" b="1" dirty="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Marat  </a:t>
            </a:r>
            <a:r>
              <a:rPr lang="en-US" sz="144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is reading </a:t>
            </a:r>
            <a:r>
              <a:rPr lang="en-US" sz="14400" b="1" dirty="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the book  </a:t>
            </a:r>
            <a:endParaRPr lang="ru-KZ" sz="14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US" sz="14400" b="1" dirty="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Marat is </a:t>
            </a:r>
            <a:r>
              <a:rPr lang="en-US" sz="14400" b="1" dirty="0">
                <a:effectLst/>
                <a:latin typeface="Times New Roman" panose="02020603050405020304" pitchFamily="18" charset="0"/>
                <a:ea typeface="Times New Roman" panose="02020603050405020304" pitchFamily="18" charset="0"/>
                <a:cs typeface="Times New Roman" panose="02020603050405020304" pitchFamily="18" charset="0"/>
              </a:rPr>
              <a:t>reading </a:t>
            </a:r>
            <a:r>
              <a:rPr lang="en-US" sz="14400" b="1" dirty="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the book</a:t>
            </a:r>
            <a:endParaRPr lang="ru-KZ" sz="14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US" sz="14400" b="1" dirty="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Marat </a:t>
            </a:r>
            <a:r>
              <a:rPr lang="en-US" sz="14400" b="1" dirty="0">
                <a:effectLst/>
                <a:latin typeface="Times New Roman" panose="02020603050405020304" pitchFamily="18" charset="0"/>
                <a:ea typeface="Times New Roman" panose="02020603050405020304" pitchFamily="18" charset="0"/>
                <a:cs typeface="Times New Roman" panose="02020603050405020304" pitchFamily="18" charset="0"/>
              </a:rPr>
              <a:t>is </a:t>
            </a:r>
            <a:r>
              <a:rPr lang="en-US" sz="14400" b="1" dirty="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reading</a:t>
            </a:r>
            <a:r>
              <a:rPr lang="en-US" sz="14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4400" b="1" dirty="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the book</a:t>
            </a:r>
            <a:endParaRPr lang="ru-KZ" sz="14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US" sz="14400" b="1" dirty="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Marat </a:t>
            </a:r>
            <a:r>
              <a:rPr lang="en-US" sz="144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has read</a:t>
            </a:r>
            <a:endParaRPr lang="ru-KZ" sz="14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US" sz="14400" b="1" dirty="0">
                <a:effectLst/>
                <a:latin typeface="Times New Roman" panose="02020603050405020304" pitchFamily="18" charset="0"/>
                <a:ea typeface="Times New Roman" panose="02020603050405020304" pitchFamily="18" charset="0"/>
                <a:cs typeface="Times New Roman" panose="02020603050405020304" pitchFamily="18" charset="0"/>
              </a:rPr>
              <a:t>I saw </a:t>
            </a:r>
            <a:r>
              <a:rPr lang="en-US" sz="14400" b="1" dirty="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Marat is reading</a:t>
            </a:r>
            <a:endParaRPr lang="ru-KZ" sz="144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US" sz="14400" b="1" dirty="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4400" dirty="0">
              <a:effectLst/>
              <a:latin typeface="Calibri" panose="020F0502020204030204" pitchFamily="34" charset="0"/>
              <a:ea typeface="Calibri" panose="020F0502020204030204" pitchFamily="34" charset="0"/>
              <a:cs typeface="Times New Roman" panose="02020603050405020304" pitchFamily="18" charset="0"/>
            </a:endParaRPr>
          </a:p>
          <a:p>
            <a:endParaRPr lang="ru-KZ" dirty="0"/>
          </a:p>
        </p:txBody>
      </p:sp>
    </p:spTree>
    <p:extLst>
      <p:ext uri="{BB962C8B-B14F-4D97-AF65-F5344CB8AC3E}">
        <p14:creationId xmlns:p14="http://schemas.microsoft.com/office/powerpoint/2010/main" val="39864088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0834E18-B41E-3D90-3CDD-5E8C333F2F04}"/>
              </a:ext>
            </a:extLst>
          </p:cNvPr>
          <p:cNvSpPr>
            <a:spLocks noGrp="1"/>
          </p:cNvSpPr>
          <p:nvPr>
            <p:ph type="title"/>
          </p:nvPr>
        </p:nvSpPr>
        <p:spPr>
          <a:xfrm>
            <a:off x="838200" y="1"/>
            <a:ext cx="10515600" cy="681036"/>
          </a:xfrm>
        </p:spPr>
        <p:txBody>
          <a:bodyPr>
            <a:normAutofit/>
          </a:bodyPr>
          <a:lstStyle/>
          <a:p>
            <a:pPr algn="ctr"/>
            <a:r>
              <a:rPr lang="en-US" sz="3600" b="1" dirty="0">
                <a:solidFill>
                  <a:srgbClr val="FF0000"/>
                </a:solidFill>
                <a:latin typeface="Algerian" panose="04020705040A02060702" pitchFamily="82" charset="0"/>
                <a:ea typeface="Times New Roman" panose="02020603050405020304" pitchFamily="18" charset="0"/>
                <a:cs typeface="Times New Roman" panose="02020603050405020304" pitchFamily="18" charset="0"/>
              </a:rPr>
              <a:t>Seme</a:t>
            </a:r>
            <a:endParaRPr lang="ru-KZ" sz="3600" dirty="0"/>
          </a:p>
        </p:txBody>
      </p:sp>
      <p:sp>
        <p:nvSpPr>
          <p:cNvPr id="3" name="Объект 2">
            <a:extLst>
              <a:ext uri="{FF2B5EF4-FFF2-40B4-BE49-F238E27FC236}">
                <a16:creationId xmlns:a16="http://schemas.microsoft.com/office/drawing/2014/main" id="{A90C94CA-67D1-5254-127D-EEFB66643F91}"/>
              </a:ext>
            </a:extLst>
          </p:cNvPr>
          <p:cNvSpPr>
            <a:spLocks noGrp="1"/>
          </p:cNvSpPr>
          <p:nvPr>
            <p:ph idx="1"/>
          </p:nvPr>
        </p:nvSpPr>
        <p:spPr>
          <a:xfrm>
            <a:off x="838200" y="2101755"/>
            <a:ext cx="10515600" cy="4075208"/>
          </a:xfrm>
        </p:spPr>
        <p:txBody>
          <a:bodyPr/>
          <a:lstStyle/>
          <a:p>
            <a:pPr>
              <a:lnSpc>
                <a:spcPct val="107000"/>
              </a:lnSpc>
              <a:spcAft>
                <a:spcPts val="800"/>
              </a:spcAft>
            </a:pPr>
            <a:r>
              <a:rPr lang="en-US" sz="2800" b="1" dirty="0">
                <a:solidFill>
                  <a:srgbClr val="FF0000"/>
                </a:solidFill>
                <a:effectLst/>
                <a:latin typeface="Algerian" panose="04020705040A02060702" pitchFamily="82" charset="0"/>
                <a:ea typeface="Times New Roman" panose="02020603050405020304" pitchFamily="18" charset="0"/>
                <a:cs typeface="Times New Roman" panose="02020603050405020304" pitchFamily="18" charset="0"/>
              </a:rPr>
              <a:t> i</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 an </a:t>
            </a:r>
            <a:r>
              <a:rPr lang="en-US" sz="2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elementary semantic feature</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 minimal unit of meaning </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recoverable through componential analysis of the semantic structure of the word.</a:t>
            </a:r>
            <a:b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to </a:t>
            </a:r>
            <a:r>
              <a:rPr lang="en-US" sz="2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work</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en-US" sz="2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work</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er</a:t>
            </a:r>
            <a:endParaRPr lang="ru-KZ" sz="2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b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en-US" sz="2800" b="1" dirty="0">
                <a:solidFill>
                  <a:srgbClr val="FF0000"/>
                </a:solidFill>
                <a:effectLst/>
                <a:latin typeface="Algerian" panose="04020705040A02060702" pitchFamily="82" charset="0"/>
                <a:ea typeface="Times New Roman" panose="02020603050405020304" pitchFamily="18" charset="0"/>
                <a:cs typeface="Times New Roman" panose="02020603050405020304" pitchFamily="18" charset="0"/>
              </a:rPr>
              <a:t>Sememe</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is a set of semes recognizable in in the semantic structure of the given word.</a:t>
            </a:r>
            <a:endParaRPr lang="ru-KZ" sz="2800" dirty="0">
              <a:effectLst/>
              <a:latin typeface="Calibri" panose="020F0502020204030204" pitchFamily="34" charset="0"/>
              <a:ea typeface="Calibri" panose="020F0502020204030204" pitchFamily="34" charset="0"/>
              <a:cs typeface="Times New Roman" panose="02020603050405020304" pitchFamily="18" charset="0"/>
            </a:endParaRPr>
          </a:p>
          <a:p>
            <a:endParaRPr lang="ru-KZ" dirty="0"/>
          </a:p>
        </p:txBody>
      </p:sp>
      <p:pic>
        <p:nvPicPr>
          <p:cNvPr id="1026" name="Picture 2" descr="Sememe Attention over Target Model. | Download Scientific ...">
            <a:extLst>
              <a:ext uri="{FF2B5EF4-FFF2-40B4-BE49-F238E27FC236}">
                <a16:creationId xmlns:a16="http://schemas.microsoft.com/office/drawing/2014/main" id="{C83D187A-6CA0-4577-71A7-240BCDD1D4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5498" y="627798"/>
            <a:ext cx="3787182" cy="12432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22840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3D92115-ACF0-3882-9EB9-158D23B54408}"/>
              </a:ext>
            </a:extLst>
          </p:cNvPr>
          <p:cNvSpPr>
            <a:spLocks noGrp="1"/>
          </p:cNvSpPr>
          <p:nvPr>
            <p:ph type="title"/>
          </p:nvPr>
        </p:nvSpPr>
        <p:spPr/>
        <p:txBody>
          <a:bodyPr>
            <a:normAutofit/>
          </a:bodyPr>
          <a:lstStyle/>
          <a:p>
            <a:pPr algn="ctr"/>
            <a:r>
              <a:rPr lang="en-US" sz="3200" b="1" dirty="0">
                <a:solidFill>
                  <a:srgbClr val="FF0000"/>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Denotational </a:t>
            </a:r>
            <a:r>
              <a:rPr lang="en-US" sz="3200" b="1" dirty="0">
                <a:solidFill>
                  <a:srgbClr val="202122"/>
                </a:solidFill>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meaning</a:t>
            </a:r>
            <a:endParaRPr lang="ru-KZ" sz="3200" dirty="0"/>
          </a:p>
        </p:txBody>
      </p:sp>
      <p:sp>
        <p:nvSpPr>
          <p:cNvPr id="3" name="Объект 2">
            <a:extLst>
              <a:ext uri="{FF2B5EF4-FFF2-40B4-BE49-F238E27FC236}">
                <a16:creationId xmlns:a16="http://schemas.microsoft.com/office/drawing/2014/main" id="{4A94313C-FD6C-8B46-36BF-BEF987FA42BF}"/>
              </a:ext>
            </a:extLst>
          </p:cNvPr>
          <p:cNvSpPr>
            <a:spLocks noGrp="1"/>
          </p:cNvSpPr>
          <p:nvPr>
            <p:ph idx="1"/>
          </p:nvPr>
        </p:nvSpPr>
        <p:spPr>
          <a:xfrm>
            <a:off x="838200" y="1287262"/>
            <a:ext cx="10515600" cy="4889701"/>
          </a:xfrm>
        </p:spPr>
        <p:txBody>
          <a:bodyPr>
            <a:normAutofit fontScale="62500" lnSpcReduction="20000"/>
          </a:bodyPr>
          <a:lstStyle/>
          <a:p>
            <a:pPr algn="just">
              <a:lnSpc>
                <a:spcPct val="107000"/>
              </a:lnSpc>
              <a:spcAft>
                <a:spcPts val="800"/>
              </a:spcAft>
            </a:pPr>
            <a:br>
              <a:rPr lang="en-US" sz="1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br>
            <a:endParaRPr lang="en-US" sz="1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7000"/>
              </a:lnSpc>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120"/>
              </a:spcAft>
              <a:tabLst>
                <a:tab pos="457200" algn="l"/>
              </a:tabLst>
            </a:pPr>
            <a:r>
              <a:rPr lang="en-US" sz="4100" b="1" dirty="0">
                <a:solidFill>
                  <a:srgbClr val="FF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Denotationa</a:t>
            </a:r>
            <a:r>
              <a:rPr lang="en-US" sz="4100" dirty="0">
                <a:solidFill>
                  <a:srgbClr val="FF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l</a:t>
            </a:r>
            <a:r>
              <a:rPr lang="en-US" sz="4100" dirty="0">
                <a:solidFill>
                  <a:srgbClr val="20212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1: Primary denotation, for example "head" (body);</a:t>
            </a:r>
            <a:endParaRPr lang="ru-KZ" sz="4100" dirty="0">
              <a:effectLst/>
              <a:highlight>
                <a:srgbClr val="FFFFFF"/>
              </a:highligh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120"/>
              </a:spcAft>
              <a:tabLst>
                <a:tab pos="457200" algn="l"/>
              </a:tabLst>
            </a:pPr>
            <a:r>
              <a:rPr lang="en-US" sz="4100" b="1" dirty="0">
                <a:solidFill>
                  <a:srgbClr val="FF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Denotationa</a:t>
            </a:r>
            <a:r>
              <a:rPr lang="en-US" sz="4100" dirty="0">
                <a:solidFill>
                  <a:srgbClr val="20212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l 2: Secondary denotation by resemblance with other denotation: "head" (ship);</a:t>
            </a:r>
            <a:endParaRPr lang="ru-KZ" sz="4100" dirty="0">
              <a:effectLst/>
              <a:highlight>
                <a:srgbClr val="FFFFFF"/>
              </a:highligh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120"/>
              </a:spcAft>
              <a:tabLst>
                <a:tab pos="457200" algn="l"/>
              </a:tabLst>
            </a:pPr>
            <a:r>
              <a:rPr lang="en-US" sz="4100" b="1" dirty="0">
                <a:solidFill>
                  <a:srgbClr val="FF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Connotational 1:</a:t>
            </a:r>
            <a:r>
              <a:rPr lang="en-US" sz="4100" dirty="0">
                <a:solidFill>
                  <a:srgbClr val="202122"/>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Analogous in function or nature as the original denotation, for example, "head" used as managing or leading positions, which is similar to the role or function of "head" in the operation of the human body;</a:t>
            </a:r>
            <a:endParaRPr lang="ru-KZ" sz="4100" dirty="0">
              <a:effectLst/>
              <a:highlight>
                <a:srgbClr val="FFFFFF"/>
              </a:highlight>
              <a:latin typeface="Calibri" panose="020F0502020204030204" pitchFamily="34" charset="0"/>
              <a:ea typeface="Calibri" panose="020F0502020204030204" pitchFamily="34" charset="0"/>
              <a:cs typeface="Times New Roman" panose="02020603050405020304" pitchFamily="18" charset="0"/>
            </a:endParaRPr>
          </a:p>
          <a:p>
            <a:br>
              <a:rPr lang="en-US" sz="4100" dirty="0">
                <a:solidFill>
                  <a:srgbClr val="000000"/>
                </a:solidFill>
                <a:effectLst/>
                <a:latin typeface="Times New Roman" panose="02020603050405020304" pitchFamily="18" charset="0"/>
                <a:ea typeface="Times New Roman" panose="02020603050405020304" pitchFamily="18" charset="0"/>
              </a:rPr>
            </a:br>
            <a:endParaRPr lang="ru-KZ" sz="4100" dirty="0"/>
          </a:p>
        </p:txBody>
      </p:sp>
      <p:pic>
        <p:nvPicPr>
          <p:cNvPr id="2050" name="Picture 2">
            <a:extLst>
              <a:ext uri="{FF2B5EF4-FFF2-40B4-BE49-F238E27FC236}">
                <a16:creationId xmlns:a16="http://schemas.microsoft.com/office/drawing/2014/main" id="{4D875405-F94C-9FC3-0A97-5ED835D36F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7670" y="807173"/>
            <a:ext cx="1357099" cy="960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46527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ABE9B4A-7D64-FC09-C944-65FA1547889C}"/>
              </a:ext>
            </a:extLst>
          </p:cNvPr>
          <p:cNvSpPr>
            <a:spLocks noGrp="1"/>
          </p:cNvSpPr>
          <p:nvPr>
            <p:ph type="title"/>
          </p:nvPr>
        </p:nvSpPr>
        <p:spPr>
          <a:xfrm>
            <a:off x="838200" y="106533"/>
            <a:ext cx="10515600" cy="656947"/>
          </a:xfrm>
        </p:spPr>
        <p:txBody>
          <a:bodyPr>
            <a:normAutofit/>
          </a:bodyPr>
          <a:lstStyle/>
          <a:p>
            <a:pPr algn="ctr"/>
            <a:r>
              <a:rPr lang="en-US" sz="3200" b="1" dirty="0">
                <a:solidFill>
                  <a:srgbClr val="FF0000"/>
                </a:solidFill>
                <a:latin typeface="Algerian" panose="04020705040A02060702" pitchFamily="82" charset="0"/>
                <a:ea typeface="Times New Roman" panose="02020603050405020304" pitchFamily="18" charset="0"/>
                <a:cs typeface="Times New Roman" panose="02020603050405020304" pitchFamily="18" charset="0"/>
              </a:rPr>
              <a:t>The grammatical meaning </a:t>
            </a:r>
            <a:endParaRPr lang="ru-KZ" sz="3200" dirty="0"/>
          </a:p>
        </p:txBody>
      </p:sp>
      <p:sp>
        <p:nvSpPr>
          <p:cNvPr id="3" name="Объект 2">
            <a:extLst>
              <a:ext uri="{FF2B5EF4-FFF2-40B4-BE49-F238E27FC236}">
                <a16:creationId xmlns:a16="http://schemas.microsoft.com/office/drawing/2014/main" id="{5FADA248-907F-8605-482D-CB7C3B0C67D1}"/>
              </a:ext>
            </a:extLst>
          </p:cNvPr>
          <p:cNvSpPr>
            <a:spLocks noGrp="1"/>
          </p:cNvSpPr>
          <p:nvPr>
            <p:ph idx="1"/>
          </p:nvPr>
        </p:nvSpPr>
        <p:spPr>
          <a:xfrm>
            <a:off x="838200" y="2661312"/>
            <a:ext cx="10515600" cy="3570241"/>
          </a:xfrm>
        </p:spPr>
        <p:txBody>
          <a:bodyPr>
            <a:normAutofit fontScale="92500" lnSpcReduction="10000"/>
          </a:bodyPr>
          <a:lstStyle/>
          <a:p>
            <a:pPr algn="just">
              <a:lnSpc>
                <a:spcPct val="107000"/>
              </a:lnSpc>
              <a:spcAft>
                <a:spcPts val="800"/>
              </a:spcAft>
            </a:pPr>
            <a:r>
              <a:rPr lang="en-US" sz="2800" dirty="0">
                <a:solidFill>
                  <a:srgbClr val="FF0000"/>
                </a:solidFill>
                <a:effectLst/>
                <a:latin typeface="Algerian" panose="04020705040A02060702" pitchFamily="82" charset="0"/>
                <a:ea typeface="Times New Roman" panose="02020603050405020304" pitchFamily="18" charset="0"/>
                <a:cs typeface="Times New Roman" panose="02020603050405020304" pitchFamily="18" charset="0"/>
              </a:rPr>
              <a:t>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 the </a:t>
            </a:r>
            <a:r>
              <a:rPr lang="en-US" sz="2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formal meaning of the word </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and may be defined as the component of meaning recurrent in </a:t>
            </a:r>
            <a:r>
              <a:rPr lang="en-US" sz="2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identical sets of individual forms of different words,</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as, e.g., the tense meaning in the word-forms of verbs </a:t>
            </a:r>
            <a:endParaRPr lang="ru-KZ" sz="2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ct val="107000"/>
              </a:lnSpc>
              <a:spcAft>
                <a:spcPts val="800"/>
              </a:spcAft>
              <a:buNone/>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2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(ask</a:t>
            </a: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ed</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thought, walked, etc. is being asked-  </a:t>
            </a:r>
            <a:endParaRPr lang="ru-KZ" sz="2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(girl’</a:t>
            </a:r>
            <a:r>
              <a:rPr lang="en-US" sz="2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s</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boy’</a:t>
            </a:r>
            <a:r>
              <a:rPr lang="en-US" sz="2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s</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night’</a:t>
            </a:r>
            <a:r>
              <a:rPr lang="en-US" sz="2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s</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etc.).</a:t>
            </a:r>
            <a:b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br>
            <a:endParaRPr lang="ru-KZ" sz="2800" dirty="0">
              <a:effectLst/>
              <a:latin typeface="Calibri" panose="020F0502020204030204" pitchFamily="34" charset="0"/>
              <a:ea typeface="Calibri" panose="020F0502020204030204" pitchFamily="34" charset="0"/>
              <a:cs typeface="Times New Roman" panose="02020603050405020304" pitchFamily="18" charset="0"/>
            </a:endParaRPr>
          </a:p>
          <a:p>
            <a:endParaRPr lang="ru-KZ" dirty="0"/>
          </a:p>
        </p:txBody>
      </p:sp>
      <p:pic>
        <p:nvPicPr>
          <p:cNvPr id="3076" name="Picture 4" descr="Grammar Rules Images – Browse 3,210 Stock Photos, Vectors ...">
            <a:extLst>
              <a:ext uri="{FF2B5EF4-FFF2-40B4-BE49-F238E27FC236}">
                <a16:creationId xmlns:a16="http://schemas.microsoft.com/office/drawing/2014/main" id="{84D097B0-BAFE-B3A6-B3E1-99C1B2BA44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4450" y="900752"/>
            <a:ext cx="1943100" cy="1760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43210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55346B3-F314-C10F-3227-AC5AE63D90E7}"/>
              </a:ext>
            </a:extLst>
          </p:cNvPr>
          <p:cNvSpPr>
            <a:spLocks noGrp="1"/>
          </p:cNvSpPr>
          <p:nvPr>
            <p:ph type="title"/>
          </p:nvPr>
        </p:nvSpPr>
        <p:spPr/>
        <p:txBody>
          <a:bodyPr>
            <a:normAutofit/>
          </a:bodyPr>
          <a:lstStyle/>
          <a:p>
            <a:pPr algn="ctr"/>
            <a:r>
              <a:rPr lang="en-US" sz="3200" b="1" dirty="0">
                <a:solidFill>
                  <a:srgbClr val="FF0000"/>
                </a:solidFill>
                <a:latin typeface="Algerian" panose="04020705040A02060702" pitchFamily="82" charset="0"/>
                <a:ea typeface="Times New Roman" panose="02020603050405020304" pitchFamily="18" charset="0"/>
                <a:cs typeface="Times New Roman" panose="02020603050405020304" pitchFamily="18" charset="0"/>
              </a:rPr>
              <a:t>Semasiology</a:t>
            </a:r>
            <a:endParaRPr lang="ru-KZ" sz="3200" dirty="0"/>
          </a:p>
        </p:txBody>
      </p:sp>
      <p:sp>
        <p:nvSpPr>
          <p:cNvPr id="3" name="Объект 2">
            <a:extLst>
              <a:ext uri="{FF2B5EF4-FFF2-40B4-BE49-F238E27FC236}">
                <a16:creationId xmlns:a16="http://schemas.microsoft.com/office/drawing/2014/main" id="{F665FF46-EB92-D318-4E47-E963B8737CD5}"/>
              </a:ext>
            </a:extLst>
          </p:cNvPr>
          <p:cNvSpPr>
            <a:spLocks noGrp="1"/>
          </p:cNvSpPr>
          <p:nvPr>
            <p:ph idx="1"/>
          </p:nvPr>
        </p:nvSpPr>
        <p:spPr/>
        <p:txBody>
          <a:bodyPr/>
          <a:lstStyle/>
          <a:p>
            <a:pPr algn="just">
              <a:lnSpc>
                <a:spcPct val="107000"/>
              </a:lnSpc>
              <a:spcAft>
                <a:spcPts val="800"/>
              </a:spcAft>
            </a:pPr>
            <a:r>
              <a:rPr lang="en-US" sz="2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is a branch of Lexicology which s</a:t>
            </a:r>
            <a:r>
              <a:rPr lang="en-US" sz="2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tudies the meaning and the semantic </a:t>
            </a:r>
            <a:r>
              <a:rPr lang="en-US" sz="2800" b="1" u="sng"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structure of lexical units</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primarily of the word.</a:t>
            </a:r>
            <a:endParaRPr lang="ru-KZ" sz="2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It is the meaning of all aspects </a:t>
            </a:r>
            <a:endParaRPr lang="ru-KZ" sz="2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Lexical-tree trees</a:t>
            </a:r>
            <a:b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Phonetical -tree</a:t>
            </a:r>
            <a:endParaRPr lang="ru-KZ" sz="2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28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Grammatical – trees , a tree, the tree</a:t>
            </a:r>
            <a:endParaRPr lang="ru-KZ" dirty="0"/>
          </a:p>
        </p:txBody>
      </p:sp>
    </p:spTree>
    <p:extLst>
      <p:ext uri="{BB962C8B-B14F-4D97-AF65-F5344CB8AC3E}">
        <p14:creationId xmlns:p14="http://schemas.microsoft.com/office/powerpoint/2010/main" val="822968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6CD2148-ABB3-6866-568B-FDD3BA1E195B}"/>
              </a:ext>
            </a:extLst>
          </p:cNvPr>
          <p:cNvSpPr>
            <a:spLocks noGrp="1"/>
          </p:cNvSpPr>
          <p:nvPr>
            <p:ph type="title"/>
          </p:nvPr>
        </p:nvSpPr>
        <p:spPr>
          <a:xfrm>
            <a:off x="838200" y="365125"/>
            <a:ext cx="10515600" cy="672105"/>
          </a:xfrm>
        </p:spPr>
        <p:txBody>
          <a:bodyPr>
            <a:normAutofit/>
          </a:bodyPr>
          <a:lstStyle/>
          <a:p>
            <a:pPr algn="ctr"/>
            <a:r>
              <a:rPr lang="en-US" sz="3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Statistical methods </a:t>
            </a:r>
            <a:endParaRPr lang="ru-KZ" sz="3200" dirty="0">
              <a:solidFill>
                <a:srgbClr val="FF0000"/>
              </a:solidFill>
            </a:endParaRPr>
          </a:p>
        </p:txBody>
      </p:sp>
      <p:sp>
        <p:nvSpPr>
          <p:cNvPr id="3" name="Объект 2">
            <a:extLst>
              <a:ext uri="{FF2B5EF4-FFF2-40B4-BE49-F238E27FC236}">
                <a16:creationId xmlns:a16="http://schemas.microsoft.com/office/drawing/2014/main" id="{DB89DF5A-98B7-EE63-9651-1F27E15A0F0B}"/>
              </a:ext>
            </a:extLst>
          </p:cNvPr>
          <p:cNvSpPr>
            <a:spLocks noGrp="1"/>
          </p:cNvSpPr>
          <p:nvPr>
            <p:ph idx="1"/>
          </p:nvPr>
        </p:nvSpPr>
        <p:spPr>
          <a:xfrm>
            <a:off x="838200" y="2415653"/>
            <a:ext cx="10515600" cy="3832913"/>
          </a:xfrm>
        </p:spPr>
        <p:txBody>
          <a:bodyPr>
            <a:normAutofit fontScale="25000" lnSpcReduction="20000"/>
          </a:bodyPr>
          <a:lstStyle/>
          <a:p>
            <a:pPr>
              <a:lnSpc>
                <a:spcPct val="107000"/>
              </a:lnSpc>
              <a:spcAft>
                <a:spcPts val="800"/>
              </a:spcAft>
            </a:pPr>
            <a:br>
              <a:rPr lang="en-US" sz="18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br>
            <a:r>
              <a:rPr lang="en-US" sz="8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are used to provide </a:t>
            </a:r>
            <a:r>
              <a:rPr lang="en-US" sz="80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quantitative data for jus</a:t>
            </a:r>
            <a:r>
              <a:rPr lang="en-US" sz="8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tification of the research results to ensure that they </a:t>
            </a:r>
          </a:p>
          <a:p>
            <a:pPr>
              <a:lnSpc>
                <a:spcPct val="107000"/>
              </a:lnSpc>
              <a:spcAft>
                <a:spcPts val="800"/>
              </a:spcAft>
            </a:pPr>
            <a:r>
              <a:rPr lang="en-US" sz="8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8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are statistically reliable.</a:t>
            </a:r>
            <a:endParaRPr lang="ru-KZ" sz="8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8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KZ" sz="8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Б</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иік</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тауда</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б</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үркіт</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өмір</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сүріпті</a:t>
            </a:r>
            <a:r>
              <a:rPr lang="en-US"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Б</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ір</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күні</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б</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үркіттің</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қарны</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ашып</a:t>
            </a:r>
            <a:r>
              <a:rPr lang="en-US"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аулайтын</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аң</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аңдып</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отырады</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таудың</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б</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иік</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шыңында</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отырып</a:t>
            </a:r>
            <a:r>
              <a:rPr lang="en-US"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Бірақ</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ештеңе</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та</a:t>
            </a:r>
            <a:r>
              <a:rPr lang="ru-RU" sz="8000"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б</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ылмайды</a:t>
            </a:r>
            <a:r>
              <a:rPr lang="en-US"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Күннің</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көзі</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б</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үркіттің</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көзіне</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түсіп</a:t>
            </a:r>
            <a:r>
              <a:rPr lang="en-US"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ол</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ұйықтап</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кетіпті</a:t>
            </a:r>
            <a:r>
              <a:rPr lang="en-US"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Б</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іраздан</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соң</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құстың</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қанатының</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даусынан</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оянып</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кетеді</a:t>
            </a:r>
            <a:r>
              <a:rPr lang="en-US"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Қараса</a:t>
            </a:r>
            <a:r>
              <a:rPr lang="en-US"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қаршыға</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жемтігін</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аулаған</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екен</a:t>
            </a:r>
            <a:r>
              <a:rPr lang="en-US"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Сөйтіп</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келесі</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бір</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тө</a:t>
            </a:r>
            <a:r>
              <a:rPr lang="ru-RU" sz="8000" kern="1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б</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ешікке</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барып</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жейін</a:t>
            </a:r>
            <a:r>
              <a:rPr lang="ru-RU"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8000" kern="1200" dirty="0" err="1">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деп</a:t>
            </a:r>
            <a:r>
              <a:rPr lang="en-US"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a:lnSpc>
                <a:spcPct val="107000"/>
              </a:lnSpc>
              <a:spcAft>
                <a:spcPts val="800"/>
              </a:spcAft>
            </a:pPr>
            <a:r>
              <a:rPr lang="en-US" sz="8000"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How many times you face with letter  </a:t>
            </a:r>
            <a:r>
              <a:rPr lang="kk-KZ" sz="8000" b="1"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Б</a:t>
            </a:r>
            <a:r>
              <a:rPr lang="en-US" sz="8000" b="1" kern="1200" dirty="0">
                <a:solidFill>
                  <a:srgbClr val="010101"/>
                </a:solidFill>
                <a:effectLst/>
                <a:latin typeface="Times New Roman" panose="02020603050405020304" pitchFamily="18" charset="0"/>
                <a:ea typeface="Times New Roman" panose="02020603050405020304" pitchFamily="18" charset="0"/>
                <a:cs typeface="Times New Roman" panose="02020603050405020304" pitchFamily="18" charset="0"/>
              </a:rPr>
              <a:t> in this text?</a:t>
            </a:r>
            <a:endParaRPr lang="ru-KZ" sz="8000" b="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b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br>
            <a:b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br>
            <a:endParaRPr lang="ru-KZ" sz="2400" dirty="0"/>
          </a:p>
        </p:txBody>
      </p:sp>
      <p:pic>
        <p:nvPicPr>
          <p:cNvPr id="4098" name="Picture 2" descr="Descriptive Statistics: Definition, Overview, Types, and Example">
            <a:extLst>
              <a:ext uri="{FF2B5EF4-FFF2-40B4-BE49-F238E27FC236}">
                <a16:creationId xmlns:a16="http://schemas.microsoft.com/office/drawing/2014/main" id="{3C1034F4-EADA-B97C-688C-C64718786E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8460" y="1131177"/>
            <a:ext cx="4995080" cy="6721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94795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8396182-2FF4-DB04-EEAB-73FDF002A221}"/>
              </a:ext>
            </a:extLst>
          </p:cNvPr>
          <p:cNvSpPr>
            <a:spLocks noGrp="1"/>
          </p:cNvSpPr>
          <p:nvPr>
            <p:ph type="title"/>
          </p:nvPr>
        </p:nvSpPr>
        <p:spPr/>
        <p:txBody>
          <a:bodyPr>
            <a:normAutofit/>
          </a:bodyPr>
          <a:lstStyle/>
          <a:p>
            <a:pPr algn="ctr"/>
            <a:r>
              <a:rPr lang="en-US" sz="2800" b="1" dirty="0">
                <a:solidFill>
                  <a:srgbClr val="FF0000"/>
                </a:solidFill>
                <a:latin typeface="Algerian" panose="04020705040A02060702" pitchFamily="82" charset="0"/>
                <a:ea typeface="Times New Roman" panose="02020603050405020304" pitchFamily="18" charset="0"/>
                <a:cs typeface="Times New Roman" panose="02020603050405020304" pitchFamily="18" charset="0"/>
              </a:rPr>
              <a:t>Pragmatic meaning </a:t>
            </a:r>
            <a:endParaRPr lang="ru-KZ" sz="2800" dirty="0"/>
          </a:p>
        </p:txBody>
      </p:sp>
      <p:sp>
        <p:nvSpPr>
          <p:cNvPr id="3" name="Объект 2">
            <a:extLst>
              <a:ext uri="{FF2B5EF4-FFF2-40B4-BE49-F238E27FC236}">
                <a16:creationId xmlns:a16="http://schemas.microsoft.com/office/drawing/2014/main" id="{1C7B8403-C93E-37F9-F146-6B50CB988242}"/>
              </a:ext>
            </a:extLst>
          </p:cNvPr>
          <p:cNvSpPr>
            <a:spLocks noGrp="1"/>
          </p:cNvSpPr>
          <p:nvPr>
            <p:ph idx="1"/>
          </p:nvPr>
        </p:nvSpPr>
        <p:spPr>
          <a:xfrm>
            <a:off x="838200" y="1349406"/>
            <a:ext cx="10515600" cy="4827557"/>
          </a:xfrm>
        </p:spPr>
        <p:txBody>
          <a:bodyPr>
            <a:normAutofit fontScale="25000" lnSpcReduction="20000"/>
          </a:bodyPr>
          <a:lstStyle/>
          <a:p>
            <a:pPr>
              <a:lnSpc>
                <a:spcPct val="170000"/>
              </a:lnSpc>
              <a:spcAft>
                <a:spcPts val="800"/>
              </a:spcAft>
            </a:pPr>
            <a:b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en-US" sz="12300" b="1" dirty="0">
                <a:solidFill>
                  <a:srgbClr val="FF0000"/>
                </a:solidFill>
                <a:effectLst/>
                <a:latin typeface="Algerian" panose="04020705040A02060702" pitchFamily="82" charset="0"/>
                <a:ea typeface="Times New Roman" panose="02020603050405020304" pitchFamily="18" charset="0"/>
                <a:cs typeface="Times New Roman" panose="02020603050405020304" pitchFamily="18" charset="0"/>
              </a:rPr>
              <a:t>is</a:t>
            </a:r>
            <a:r>
              <a:rPr lang="en-US" sz="123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23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component of </a:t>
            </a:r>
            <a:r>
              <a:rPr lang="en-US" sz="123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connotational meaning bound to the circumstances of the communication </a:t>
            </a:r>
            <a:r>
              <a:rPr lang="en-US" sz="123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and </a:t>
            </a:r>
            <a:r>
              <a:rPr lang="en-US" sz="123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reflecting the choice of the word depending on the conditions </a:t>
            </a:r>
            <a:r>
              <a:rPr lang="en-US" sz="123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and participants of the intercourse.</a:t>
            </a:r>
            <a:endParaRPr lang="ru-KZ" sz="123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en-US" sz="11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8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8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341501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419BA2D-2459-ED22-8368-5ED95FC8081E}"/>
              </a:ext>
            </a:extLst>
          </p:cNvPr>
          <p:cNvSpPr>
            <a:spLocks noGrp="1"/>
          </p:cNvSpPr>
          <p:nvPr>
            <p:ph type="title"/>
          </p:nvPr>
        </p:nvSpPr>
        <p:spPr/>
        <p:txBody>
          <a:bodyPr>
            <a:normAutofit/>
          </a:bodyPr>
          <a:lstStyle/>
          <a:p>
            <a:pPr algn="ctr"/>
            <a:r>
              <a:rPr lang="en-US" sz="3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Componential analysis </a:t>
            </a:r>
            <a:endParaRPr lang="ru-KZ" sz="3200" dirty="0"/>
          </a:p>
        </p:txBody>
      </p:sp>
      <p:sp>
        <p:nvSpPr>
          <p:cNvPr id="3" name="Объект 2">
            <a:extLst>
              <a:ext uri="{FF2B5EF4-FFF2-40B4-BE49-F238E27FC236}">
                <a16:creationId xmlns:a16="http://schemas.microsoft.com/office/drawing/2014/main" id="{F25ED81A-C91A-6516-E285-3A11AE0FA9F4}"/>
              </a:ext>
            </a:extLst>
          </p:cNvPr>
          <p:cNvSpPr>
            <a:spLocks noGrp="1"/>
          </p:cNvSpPr>
          <p:nvPr>
            <p:ph idx="1"/>
          </p:nvPr>
        </p:nvSpPr>
        <p:spPr/>
        <p:txBody>
          <a:bodyPr>
            <a:normAutofit fontScale="92500" lnSpcReduction="10000"/>
          </a:bodyPr>
          <a:lstStyle/>
          <a:p>
            <a:pPr>
              <a:lnSpc>
                <a:spcPct val="107000"/>
              </a:lnSpc>
              <a:spcAft>
                <a:spcPts val="800"/>
              </a:spcAft>
            </a:pP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is applied to the study of the </a:t>
            </a:r>
            <a:r>
              <a:rPr lang="en-US" sz="2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semantic structure </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of the word, resulting in distinguishing such semantic components as </a:t>
            </a:r>
            <a:r>
              <a:rPr lang="en-US" sz="2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sememes, semes </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and their types.</a:t>
            </a:r>
            <a:endParaRPr lang="ru-KZ" sz="2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 sz="2800" dirty="0">
                <a:solidFill>
                  <a:srgbClr val="000000"/>
                </a:solidFill>
                <a:effectLst/>
                <a:highlight>
                  <a:srgbClr val="FFFFFF"/>
                </a:highlight>
                <a:latin typeface="Times New Roman" panose="02020603050405020304" pitchFamily="18" charset="0"/>
                <a:ea typeface="Calibri" panose="020F0502020204030204" pitchFamily="34" charset="0"/>
                <a:cs typeface="Times New Roman" panose="02020603050405020304" pitchFamily="18" charset="0"/>
              </a:rPr>
              <a:t>Componential analysis is a linguistic approach that </a:t>
            </a:r>
            <a:r>
              <a:rPr lang="en" sz="2800" b="1" dirty="0">
                <a:solidFill>
                  <a:srgbClr val="FF0000"/>
                </a:solidFill>
                <a:effectLst/>
                <a:highlight>
                  <a:srgbClr val="FFFFFF"/>
                </a:highlight>
                <a:latin typeface="Times New Roman" panose="02020603050405020304" pitchFamily="18" charset="0"/>
                <a:ea typeface="Calibri" panose="020F0502020204030204" pitchFamily="34" charset="0"/>
                <a:cs typeface="Times New Roman" panose="02020603050405020304" pitchFamily="18" charset="0"/>
              </a:rPr>
              <a:t>involves breaking down the meaning of words into their component parts</a:t>
            </a:r>
            <a:r>
              <a:rPr lang="en" sz="2800" dirty="0">
                <a:solidFill>
                  <a:srgbClr val="000000"/>
                </a:solidFill>
                <a:effectLst/>
                <a:highlight>
                  <a:srgbClr val="FFFFFF"/>
                </a:highlight>
                <a:latin typeface="Times New Roman" panose="02020603050405020304" pitchFamily="18" charset="0"/>
                <a:ea typeface="Calibri" panose="020F0502020204030204" pitchFamily="34" charset="0"/>
                <a:cs typeface="Times New Roman" panose="02020603050405020304" pitchFamily="18" charset="0"/>
              </a:rPr>
              <a:t>. It is used to identify the underlying semantic structure of a language and to better understand the</a:t>
            </a:r>
            <a:r>
              <a:rPr lang="en" sz="2800" dirty="0">
                <a:solidFill>
                  <a:srgbClr val="000000"/>
                </a:solidFill>
                <a:effectLst/>
                <a:highlight>
                  <a:srgbClr val="FFFFFF"/>
                </a:highlight>
                <a:latin typeface="Arial" panose="020B0604020202020204" pitchFamily="34" charset="0"/>
                <a:ea typeface="Calibri" panose="020F0502020204030204" pitchFamily="34" charset="0"/>
                <a:cs typeface="Times New Roman" panose="02020603050405020304" pitchFamily="18" charset="0"/>
              </a:rPr>
              <a:t> </a:t>
            </a:r>
            <a:r>
              <a:rPr lang="en" sz="2800" dirty="0">
                <a:solidFill>
                  <a:srgbClr val="000000"/>
                </a:solidFill>
                <a:effectLst/>
                <a:highlight>
                  <a:srgbClr val="FFFFFF"/>
                </a:highlight>
                <a:latin typeface="Times New Roman" panose="02020603050405020304" pitchFamily="18" charset="0"/>
                <a:ea typeface="Calibri" panose="020F0502020204030204" pitchFamily="34" charset="0"/>
                <a:cs typeface="Times New Roman" panose="02020603050405020304" pitchFamily="18" charset="0"/>
              </a:rPr>
              <a:t>relationships between words and their meanings.</a:t>
            </a:r>
            <a:r>
              <a:rPr lang="en"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KZ" sz="2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2800" dirty="0">
                <a:solidFill>
                  <a:srgbClr val="474747"/>
                </a:solidFill>
                <a:effectLst/>
                <a:highlight>
                  <a:srgbClr val="FFFFFF"/>
                </a:highlight>
                <a:latin typeface="Times New Roman" panose="02020603050405020304" pitchFamily="18" charset="0"/>
                <a:ea typeface="Calibri" panose="020F0502020204030204" pitchFamily="34" charset="0"/>
                <a:cs typeface="Times New Roman" panose="02020603050405020304" pitchFamily="18" charset="0"/>
              </a:rPr>
              <a:t>man into the semantic features </a:t>
            </a:r>
            <a:r>
              <a:rPr lang="en-US" sz="2800" b="1" dirty="0">
                <a:solidFill>
                  <a:srgbClr val="FF0000"/>
                </a:solidFill>
                <a:effectLst/>
                <a:highlight>
                  <a:srgbClr val="FFFFFF"/>
                </a:highlight>
                <a:latin typeface="Times New Roman" panose="02020603050405020304" pitchFamily="18" charset="0"/>
                <a:ea typeface="Calibri" panose="020F0502020204030204" pitchFamily="34" charset="0"/>
                <a:cs typeface="Times New Roman" panose="02020603050405020304" pitchFamily="18" charset="0"/>
              </a:rPr>
              <a:t>“male,” “mature,” and “human,” woman into “female,” “mature,” and “human,” girl into “female,” “</a:t>
            </a:r>
            <a:endParaRPr lang="ru-KZ" sz="2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endParaRPr lang="ru-KZ" dirty="0"/>
          </a:p>
        </p:txBody>
      </p:sp>
    </p:spTree>
    <p:extLst>
      <p:ext uri="{BB962C8B-B14F-4D97-AF65-F5344CB8AC3E}">
        <p14:creationId xmlns:p14="http://schemas.microsoft.com/office/powerpoint/2010/main" val="19856968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8874DF1-44BA-D159-E573-1414491D619E}"/>
              </a:ext>
            </a:extLst>
          </p:cNvPr>
          <p:cNvSpPr>
            <a:spLocks noGrp="1"/>
          </p:cNvSpPr>
          <p:nvPr>
            <p:ph type="title"/>
          </p:nvPr>
        </p:nvSpPr>
        <p:spPr>
          <a:xfrm>
            <a:off x="838200" y="18256"/>
            <a:ext cx="10515600" cy="558794"/>
          </a:xfrm>
        </p:spPr>
        <p:txBody>
          <a:bodyPr>
            <a:normAutofit/>
          </a:bodyPr>
          <a:lstStyle/>
          <a:p>
            <a:pPr algn="ctr"/>
            <a:r>
              <a:rPr lang="en-US" sz="3200" b="1" dirty="0">
                <a:solidFill>
                  <a:srgbClr val="FF0000"/>
                </a:solidFill>
                <a:latin typeface="Algerian" panose="04020705040A02060702" pitchFamily="82" charset="0"/>
                <a:ea typeface="Calibri" panose="020F0502020204030204" pitchFamily="34" charset="0"/>
                <a:cs typeface="Times New Roman" panose="02020603050405020304" pitchFamily="18" charset="0"/>
              </a:rPr>
              <a:t>Contextual analysis</a:t>
            </a:r>
            <a:r>
              <a:rPr lang="en-US" sz="3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endParaRPr lang="ru-KZ" sz="3200" dirty="0"/>
          </a:p>
        </p:txBody>
      </p:sp>
      <p:sp>
        <p:nvSpPr>
          <p:cNvPr id="3" name="Объект 2">
            <a:extLst>
              <a:ext uri="{FF2B5EF4-FFF2-40B4-BE49-F238E27FC236}">
                <a16:creationId xmlns:a16="http://schemas.microsoft.com/office/drawing/2014/main" id="{921DBD49-8F74-8592-BE15-BA13D024FFF9}"/>
              </a:ext>
            </a:extLst>
          </p:cNvPr>
          <p:cNvSpPr>
            <a:spLocks noGrp="1"/>
          </p:cNvSpPr>
          <p:nvPr>
            <p:ph idx="1"/>
          </p:nvPr>
        </p:nvSpPr>
        <p:spPr>
          <a:xfrm>
            <a:off x="838200" y="1225118"/>
            <a:ext cx="10515600" cy="4951845"/>
          </a:xfrm>
        </p:spPr>
        <p:txBody>
          <a:bodyPr>
            <a:normAutofit/>
          </a:bodyPr>
          <a:lstStyle/>
          <a:p>
            <a:pPr>
              <a:lnSpc>
                <a:spcPct val="107000"/>
              </a:lnSpc>
              <a:spcAft>
                <a:spcPts val="800"/>
              </a:spcAft>
            </a:pPr>
            <a:r>
              <a:rPr lang="en-US" sz="4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concentrates on determining the minimal stretch of speech and the conditions necessary to find out in which of its </a:t>
            </a:r>
            <a:r>
              <a:rPr lang="en-US" sz="4000" i="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individual meanings </a:t>
            </a:r>
            <a:r>
              <a:rPr lang="en-US" sz="4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 </a:t>
            </a:r>
            <a:r>
              <a:rPr lang="en-US" sz="4000" i="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given word</a:t>
            </a:r>
            <a:r>
              <a:rPr lang="en-US" sz="4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is used.</a:t>
            </a:r>
            <a:endParaRPr lang="ru-KZ" sz="4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4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ru-RU" sz="4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ЗАЛОГ</a:t>
            </a:r>
            <a:r>
              <a:rPr lang="en-US" sz="4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has two meanings: </a:t>
            </a:r>
            <a:r>
              <a:rPr lang="en-US" sz="3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VOICE AND MORGAGE</a:t>
            </a:r>
            <a:endParaRPr lang="ru-KZ" sz="3200" b="1" dirty="0">
              <a:solidFill>
                <a:srgbClr val="FF0000"/>
              </a:solidFill>
            </a:endParaRPr>
          </a:p>
        </p:txBody>
      </p:sp>
      <p:pic>
        <p:nvPicPr>
          <p:cNvPr id="1026" name="Picture 2">
            <a:extLst>
              <a:ext uri="{FF2B5EF4-FFF2-40B4-BE49-F238E27FC236}">
                <a16:creationId xmlns:a16="http://schemas.microsoft.com/office/drawing/2014/main" id="{4D8C91EC-E3FB-660F-4BA0-30A99D2863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5910" y="348818"/>
            <a:ext cx="2439822" cy="876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3085588"/>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TotalTime>
  <Words>635</Words>
  <Application>Microsoft Office PowerPoint</Application>
  <PresentationFormat>Широкоэкранный</PresentationFormat>
  <Paragraphs>56</Paragraphs>
  <Slides>11</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11</vt:i4>
      </vt:variant>
    </vt:vector>
  </HeadingPairs>
  <TitlesOfParts>
    <vt:vector size="17" baseType="lpstr">
      <vt:lpstr>Algerian</vt:lpstr>
      <vt:lpstr>Arial</vt:lpstr>
      <vt:lpstr>Calibri</vt:lpstr>
      <vt:lpstr>Calibri Light</vt:lpstr>
      <vt:lpstr>Times New Roman</vt:lpstr>
      <vt:lpstr>Тема Office</vt:lpstr>
      <vt:lpstr>Презентация PowerPoint</vt:lpstr>
      <vt:lpstr>Seme</vt:lpstr>
      <vt:lpstr>Denotational  meaning</vt:lpstr>
      <vt:lpstr>The grammatical meaning </vt:lpstr>
      <vt:lpstr>Semasiology</vt:lpstr>
      <vt:lpstr>Statistical methods </vt:lpstr>
      <vt:lpstr>Pragmatic meaning </vt:lpstr>
      <vt:lpstr>Componential analysis </vt:lpstr>
      <vt:lpstr>Contextual analysis </vt:lpstr>
      <vt:lpstr>Презентация PowerPoint</vt:lpstr>
      <vt:lpstr>Transformational analysis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DELL</dc:creator>
  <cp:lastModifiedBy>lenovo 320</cp:lastModifiedBy>
  <cp:revision>8</cp:revision>
  <dcterms:created xsi:type="dcterms:W3CDTF">2024-05-03T05:11:02Z</dcterms:created>
  <dcterms:modified xsi:type="dcterms:W3CDTF">2024-06-07T03:56:20Z</dcterms:modified>
</cp:coreProperties>
</file>