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2" r:id="rId2"/>
    <p:sldId id="256" r:id="rId3"/>
    <p:sldId id="313" r:id="rId4"/>
    <p:sldId id="318" r:id="rId5"/>
    <p:sldId id="319" r:id="rId6"/>
    <p:sldId id="25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260" r:id="rId15"/>
    <p:sldId id="261" r:id="rId16"/>
    <p:sldId id="262" r:id="rId17"/>
    <p:sldId id="263" r:id="rId18"/>
    <p:sldId id="265" r:id="rId19"/>
    <p:sldId id="327" r:id="rId20"/>
    <p:sldId id="272" r:id="rId21"/>
    <p:sldId id="314" r:id="rId22"/>
    <p:sldId id="332" r:id="rId23"/>
    <p:sldId id="316" r:id="rId24"/>
    <p:sldId id="33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329" autoAdjust="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696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Региональная экономика и управление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Тема 1. Регион как предмет научного знания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Образовательная программа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	        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6B04102-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Государственное и местное управление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Предмет региональной экономики (РЭ) в широком смысле сложен, многосторонен. Его главными составляющими являются: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экономика отдельного региона;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экономические связи между регионами;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региональные системы (национальная экономика как система взаимодействующих регионов);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размещение производительных сил;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региональные аспекты экономической жизни.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Регион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это определенная территория, отличающаяся от других территорий по ряду признаков и обладающая некоторой целостностью, взаимосвязанностью составляющих ее элементов.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Слово «регион» — латинского происхождения, в переводе означает страна, край, область.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Точка — объект, участок, внутренними размерами которого можно пренебречь. Центр — объект (или концентрированная группа объектов), который по отношению к остальному пространству выполняет какую-то важную функцию (административную, финансовую, информационную и т.п.). Ядро — часть региона, в которой в наибольшей степени (с наибольшей плотностью, интенсивностью) выражены его существенные признаки.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Периферия — «остальная» часть пространства, дополняющая центры, ядро. Кроме того, в анализе пространства региона выделяют и другие элементы: очаг, фокус, полюс и т.д.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Элементарный объект пространства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локалитет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местность («малая территория») с каким-то одним объектом. Это может быть компактный населенный пункт, предприятие, коммуникация и т.п., т.е.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локалитет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может быть поселенческим, промышленным, транспортным, рекреационным и т.д. Сочетания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локалитетов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образуют конкретные формы пространственной организации хозяйства и расселения.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Промышленный узел — это сочетание промышленных предприятий, одного или нескольких населенных пунктов вместе с общими объектами производственной и социальной инфраструктуры, размещенных на компактной территории.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Транспортный узел — пересечение транспортных коммуникаций, как правило, сочетающееся с концентрацией производства и населения.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68" name="Rectangle 6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Территориально-производственный комплекс (ТПК) — сочетание различных технологически связанных производств с общими объектами производственной и социальной инфраструктуры. ТПК имеют производственную специализацию в масштабах межрегионального, национального и даже мирового рынков. ТПК являются типичной формой хозяйственного освоения новых территорий с богатыми природными ресурсами.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Агломерация — территориальное образование, интегрирующее промышленные и транспортные узлы, системы коммуникаций, города и населенные пункты. Агломерации характеризуются особо высокой концентрацией хозяйства и населения.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428604"/>
            <a:ext cx="7858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Задачи регионального управления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обеспечение расширенного воспроизводства условий жизнедеятельности населения региона, высокого уровня и качества жизни;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экономическая и социальная трансформация хозяйства региона, анализ, прогнозирование и программирование регионального развития;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оптимизация финансовых потоков, формирование условий и механизмов укрепления экономической базы региона и муниципальных образований;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обеспечение экологической безопасности в регионе, защита окружающей среды;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формирование и реализация структурной, инвестиционной и научно-технической политики в регионе, создание и развитие рыночной инфраструктуры.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Методы региональной экономики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Системный анализ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Этот метод опирается на принцип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поэтапности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(постановка цели, определение задач, формулировка научной гипотезы, комплексное изучение особенностей оптимального варианта размещения отраслей). Это метод научного познания, позволяющий изучать структуры отраслей хозяйства, их внутренние связи и взаимодействие.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Метод систематизации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связан с разделением изучаемых явлений (исходя из целей исследования) и избранных критериев на совокупности, характеризуемые определенной общностью и отличительными признаками. Речь идет о таких приемах, как классификация, типология, концентрация и другие.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Балансовый метод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заключается в составлении региональных балансов. Он позволяет выбрать правильные соотношения между отраслями рыночной специализации региона и отраслями, дополняющими территориальный комплекс, инфраструктуру (материальную и социальную).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Методы региональной экономики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00034" y="928670"/>
            <a:ext cx="821533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Метод экономико-географического исследования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Этот метод подразделяется на три составные части: региональный метод (исследование путей формирования и развития территорий, изучение развития и размещения, общественного производства в региональном развитии), отраслевой метод (исследование путей формирования и функционирования отраслей экономики в географическом аспекте, изучение и размещение общественного производства в отраслевом разрезе) и местный метод (исследование путей формирования и развития производства отдельного города, селения; изучение развития и размещения производства по его первичным ячейкам).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Картографический метод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метод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исследования, предполагающий использование карт для познания изображенных на них явлений и позволяющий наглядно представлять особенности размещения производства.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Метод экономико-математического моделирования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(моделирование территориальных пропорций развития экономики региона; моделирование по отраслям хозяйства региона; моделирование формирования хозяйственных комплексов региона).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Методы региональной экономики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4794265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Научное направление в региональной экономике, занимающееся применением математических методов, т.е. региональным моделированием, называется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регионометрикой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Среди математических методов можно выделить следующие.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таксонирования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процесс членения территории на сопоставимые, или иерархические соподчиненные, таксоны (от лат.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Taxare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оценивать; группа дискретных объектов, связанных той или иной степенью общности свойств и признаков и благодаря этому дающих основание для присвоения им определенной таксономической категории).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Методы региональной экономики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Вариантный метод размещения производительных сил региона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Он чаще всего используется при разработке схем размещения производства по территории региона на первых этапах планирования и прогнозирования. Предусматривает рассмотрение вариантов различных уровней развития хозяйства тех или иных регионов, вариантов территориальных экономических пропорций по регионам.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Методы социологических исследований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Они включают стандартизированные интервью, индивидуальные собеседования с представителями разных отраслей и сфер социально-экономического комплекса региона;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контент-анализ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интервью и публичных выступлений руководящей элиты регионов, ученых и специалистов и т.д.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лекции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458200" cy="3071834"/>
          </a:xfrm>
        </p:spPr>
        <p:txBody>
          <a:bodyPr>
            <a:noAutofit/>
          </a:bodyPr>
          <a:lstStyle/>
          <a:p>
            <a:pPr marL="971550" lvl="1" indent="-514350" algn="l">
              <a:buClrTx/>
              <a:buSzPct val="100000"/>
              <a:buFont typeface="+mj-lt"/>
              <a:buAutoNum type="arabicPeriod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Генезис и основные направления науки о региональной экономике</a:t>
            </a:r>
          </a:p>
          <a:p>
            <a:pPr marL="971550" lvl="1" indent="-514350" algn="l">
              <a:buClrTx/>
              <a:buSzPct val="100000"/>
              <a:buFont typeface="+mj-lt"/>
              <a:buAutoNum type="arabicPeriod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Регион и его основные виды</a:t>
            </a:r>
          </a:p>
          <a:p>
            <a:pPr marL="971550" lvl="1" indent="-514350" algn="l">
              <a:buClrTx/>
              <a:buSzPct val="100000"/>
              <a:buFont typeface="+mj-lt"/>
              <a:buAutoNum type="arabicPeriod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Задачи и методы региональной экономики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14422"/>
            <a:ext cx="792961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Начала теории размещения производства, заложенные И.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Тюненом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В.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Лаунхардтом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А. Вебером, получили интенсивное продолжение в первой половине XX в. В этом процессе теоретического поиска можно выделить три основных направления: построение "чистых" теорий (точнее — теоретических конструкций), продолжающих традиции классиков; создание более общих теорий, охватывающих новые факторы, условия, аспекты; конструирование общей теории размещения на основе моделей пространственного экономического равновесия.</a:t>
            </a:r>
          </a:p>
          <a:p>
            <a:pPr marL="514350" indent="-514350"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Характерными признаками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первого направления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— построения "чистых" теорий размещения — являются выбор относительно простой ситуации или проблемы (абстрагированной от конкретностей и второстепенных свойств) и ее глубокий количественный анализ, завершающийся выведением математической формулы, нахождением особого геометрического места или определением точных правил экономического поведения.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42984"/>
            <a:ext cx="81439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534988" algn="just">
              <a:buFont typeface="+mj-lt"/>
              <a:buAutoNum type="arabicPeriod" startAt="3"/>
              <a:tabLst>
                <a:tab pos="534988" algn="l"/>
              </a:tabLs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 второму направлению относятся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исследования, дополняющие и обобщающие подходы и результаты основоположников теории размещения. Здесь в первую очередь следует назвать немецких ученых О.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Энглендера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Г.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Ритчля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шведского ученого Т.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Паландера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которые переходят от рассмотрения отдельного и изолированного промышленного предприятия к анализу взаимосвязанных предприятий, объединяют теории сельскохозяйственного и промышленного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штандортов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34988" indent="-534988" algn="just">
              <a:buFont typeface="+mj-lt"/>
              <a:buAutoNum type="arabicPeriod" startAt="3"/>
              <a:tabLst>
                <a:tab pos="534988" algn="l"/>
              </a:tabLs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Научным базисом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третьего направления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развития теории размещения является классическая модель общего экономического равновесия Л. Вальраса, точнее, ее логико-математическая структура. Это обстоятельство — свидетельство включения теорий региональной экономики в главное русло общей экономической теории.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Предмет региональной экономики (РЭ) в широком смысле сложен, многосторонен. Его главными составляющими являются:  экономика отдельного региона;  экономические связи между регионами;  региональные системы (национальная экономика как система взаимодействующих регионов);  размещение производительных сил;  региональные аспекты экономической жизни.</a:t>
            </a:r>
          </a:p>
          <a:p>
            <a:pPr marL="534988" indent="-534988" algn="just">
              <a:buFont typeface="+mj-lt"/>
              <a:buAutoNum type="arabicPeriod" startAt="3"/>
              <a:tabLst>
                <a:tab pos="534988" algn="l"/>
              </a:tabLs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34988" indent="-534988" algn="just">
              <a:buFont typeface="+mj-lt"/>
              <a:buAutoNum type="arabicPeriod" startAt="3"/>
              <a:tabLst>
                <a:tab pos="534988" algn="l"/>
              </a:tabLs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ClrTx/>
              <a:buSzPct val="100000"/>
              <a:buFont typeface="+mj-lt"/>
              <a:buAutoNum type="arabicPeriod" startAt="6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пространственной структуре узлов региона выделяют ряд типовых элементов</a:t>
            </a:r>
          </a:p>
          <a:p>
            <a:pPr marL="514350" indent="-514350">
              <a:buClrTx/>
              <a:buSzPct val="100000"/>
              <a:buFont typeface="+mj-lt"/>
              <a:buAutoNum type="arabicPeriod" startAt="6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Дисциплина «Региональная экономика и управление» тесно связана с экономической теорией, макроэкономическим прогнозированием, отраслевыми экономиками (экономикой промышленности, экономикой сельского хозяйства, транспорта и других), статистикой, теорией управления и другими социально-экономическими науками. Она широко использует результаты исследований демографии, социологии, географии, этнографии, управления.</a:t>
            </a:r>
          </a:p>
          <a:p>
            <a:pPr marL="514350" indent="-514350">
              <a:buClrTx/>
              <a:buSzPct val="100000"/>
              <a:buFont typeface="+mj-lt"/>
              <a:buAutoNum type="arabicPeriod" startAt="6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региональной экономике используются следующие методы анализа территориальной организации хозяйства.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Контрольные вопросы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Охарактеризуйте три основные ориентации в размещении производства на территории.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региональная экономика?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Место региональной экономики среди экономических дисциплин.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6B6BD-B9FA-D2AA-4B1E-74E393735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951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литературы: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A7C1E4-0BEC-5CFC-6074-63727EC8FA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>
            <a:normAutofit fontScale="25000" lnSpcReduction="20000"/>
          </a:bodyPr>
          <a:lstStyle/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Куценко С.Ю., Павленко В.И. Региональная экономика и управление.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Чанг Х.-Д. Как устроена экономика. М.: Манн, Иванов и Фербер,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Коваленко Е. Г., Кочеткова С.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А.,Полушкина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М., Рябова С. Г., Якимова О. Ю., Акимова Ю. А., Баландина С. 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Фетисов Г.Г., Орешин В.П. Региональная экономика и управление. М.: ИНФРА-М, 2006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Андреев А. В. Основы региональной экономики: учебник для вузов/А. В. Андреев.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2012. 334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 Л. Экономическая география и регионалистика: учебник / И.Л.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Э.Н.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Кузъбожев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М.: КНОРУС, 2012. 346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Региональная экономика/ Под ред. Г. Поляка. М.: Юнити-Дана,2013. 464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Мухамеджанова Д. Ш. Казахстан в экономике Азии: актуальные тенденции международного сотрудничества [Текст]: монография / Д. Ш. Мухамеджанова. Астана : КИСИ при Президенте РК, 2014. 166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Теория социально-экономической географии: спектр современных взглядов. Ред. и сост. А. Г. Дружинин и В. Е. Шувалов.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н/Д: Изд-во ЮФУ, 2010.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Ибраева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Альмира Ибраева. Астана: ОО "ИЭЭ", 2016. - 248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Изард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У. Методы регионального анализа. М.: Прогресс. 1966.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Пфейфер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 Э. [и др.] Государственное регулирование экономики: электронный учебник. М., 2014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5210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1000" y="928670"/>
            <a:ext cx="8458200" cy="5143536"/>
          </a:xfrm>
        </p:spPr>
        <p:txBody>
          <a:bodyPr>
            <a:noAutofit/>
          </a:bodyPr>
          <a:lstStyle/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Куценко С.Ю., Павленко В.И. Региональная экономика и управление.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Чанг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Х.-Д. Как устроена экономика. М.: Манн, Иванов и Фербер,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Коваленко Е. Г., Кочеткова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А.,Полушкина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Т. М., Рябова С. Г., Якимова О.Ю., Акимова Ю.А.,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Баландина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С.В.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Фетисов Г.Г., Орешин В.П. Региональная экономика и управление. М.: ИНФРА-М, 2006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Андреев А. В. Основы региональной экономики: учебник для вузов/А. В. Андреев.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2012. 334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И. Л. Экономическая география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регионалистика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учебник / И.Л.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Э.Н.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Кузъбожев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М.: КНОРУС, 2012. 346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Региональная экономика/ Под ред. Г. Поляка. М.: Юнити-Дана,2013. 464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Теория социально-экономической географии: спектр современных взглядов. Ред. и сост. А. Г. Дружинин и В. Е. Шувалов. Ростов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/Д: Изд-во ЮФУ, 2010.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Альмира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Астана: ОО "ИЭЭ", 2016. - 248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Изард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У. Методы регионального анализа. М.: Прогресс. 1966.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Пфейфер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Н. Э. [и др.] Государственное регулирование экономики: электронный учебник. М., 2014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основные направления науки о региональной экономике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построение "чистых" теорий (точнее — теоретических конструкций), продолжающих традиции классиков;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создание более общих теорий, охватывающих новые факторы, условия, аспекты;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конструирование общей теории размещения на основе моделей пространственного экономического равновесия.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Характерными признаками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первого направления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построения "чистых" теорий размещения — являются выбор относительно простой ситуации или проблемы (абстрагированной от конкретностей и второстепенных свойств) и ее глубокий количественный анализ, завершающийся выведением математической формулы, нахождением особого геометрического места или определением точных правил экономического поведения. Напомним, что имение так строилась теория «изолированного государства» И.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Тюнена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или теории размещения промышленного предприятия В.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Лаунхардта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 второму направлению относятся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исследования, дополняющие и обобщающие подходы и результаты основоположников теории размещения. Здесь в первую очередь следует назвать немецких ученых О.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Энглендера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Г.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Ритчля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шведского ученого Т.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Паландера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которые переходят от рассмотрения отдельного и изолированного промышленного предприятия к анализу взаимосвязанных предприятий, объединяют теории сельскохозяйственного и промышленного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штандортов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Для этого теорети­ческого направления характерен переход от минимизации издержек (не только транспортных, но и производственных) к максимизации прибыли и доходов, введение в рассмотрение переменных цен, ренты, функций спроса и предложения, элементов динамики.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Научным базисом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третьего направления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развития теории размещения является классическая модель общего экономического равновесия Л. Вальраса, точнее, ее логико-математическая структура. Это обстоятельство — свидетельство включения теорий региональной экономики в главное русло общей экономической теории.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8686800" cy="331151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Региональная экономика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изучает экономику региона, точнее, экономику отдельных регионов: объективные предпосылки экономического развития региона (географическое положение, природно-ресурсный, демографический, производственный потенциал), производственную структуру, социальную сферу и условия жизни, систему расселения и размещения хозяйства, механизм функционирования и управления экономикой  и т.д.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Предметом региональной экономики также является изучение региональных экономических систем или параметров национальной экономики как системы взаимодействующих регионов.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1399</TotalTime>
  <Words>2317</Words>
  <Application>Microsoft Office PowerPoint</Application>
  <PresentationFormat>Экран (4:3)</PresentationFormat>
  <Paragraphs>103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Министерство науки и ВЫСШЕГО образования Республики Казахстан Карагандинский университет имени Е.А. Букетова</vt:lpstr>
      <vt:lpstr>План лекции </vt:lpstr>
      <vt:lpstr>литература </vt:lpstr>
      <vt:lpstr>основные направления науки о региональной экономике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Методы региональной экономики</vt:lpstr>
      <vt:lpstr>Методы региональной экономики</vt:lpstr>
      <vt:lpstr>Методы региональной экономики</vt:lpstr>
      <vt:lpstr>Методы региональной экономики</vt:lpstr>
      <vt:lpstr>резюме</vt:lpstr>
      <vt:lpstr>резюме</vt:lpstr>
      <vt:lpstr>резюме</vt:lpstr>
      <vt:lpstr>Контрольные вопросы</vt:lpstr>
      <vt:lpstr>Список литературы: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5. Коммуникации в управлении</dc:title>
  <cp:lastModifiedBy>Boss</cp:lastModifiedBy>
  <cp:revision>119</cp:revision>
  <dcterms:modified xsi:type="dcterms:W3CDTF">2024-05-26T18:15:21Z</dcterms:modified>
</cp:coreProperties>
</file>