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2" r:id="rId2"/>
    <p:sldId id="256" r:id="rId3"/>
    <p:sldId id="313" r:id="rId4"/>
    <p:sldId id="318" r:id="rId5"/>
    <p:sldId id="319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272" r:id="rId25"/>
    <p:sldId id="340" r:id="rId26"/>
    <p:sldId id="341" r:id="rId27"/>
    <p:sldId id="342" r:id="rId28"/>
    <p:sldId id="316" r:id="rId29"/>
    <p:sldId id="34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329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6962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Министерство науки и высшего образования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Республики Казахстан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Карагандинский университет имени Е.А.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ctr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900" b="1" dirty="0">
                <a:latin typeface="Times New Roman" pitchFamily="18" charset="0"/>
                <a:cs typeface="Times New Roman" pitchFamily="18" charset="0"/>
              </a:rPr>
              <a:t>Региональная экономика и управление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en-US" sz="3600" i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Необходимость и сущность государственного регулирования развития регионов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Образовательная программа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	           6B04102-Государственное и местное управление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Автор: к.э.н., профессор кафедры «Менеджмент»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Дарибеков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С.С.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 занятия: лекция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04800" y="642918"/>
            <a:ext cx="8686800" cy="543720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Государственное регулирование территориального развития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можно представить как совокупность специально организуемых действий политического, правового, политического, финансового, экономического и иного характера призванных, </a:t>
            </a:r>
          </a:p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во-первых, давать стимулы, (в том числе ресурсные) развитию тех территорий, которые по объективными причинам не могут функционировать в режиме саморазвития; </a:t>
            </a:r>
          </a:p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во-вторых, активизировать и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ресурсно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поддерживать социальную мобильность населения отдельных регионов (направленная миграция); в-</a:t>
            </a:r>
          </a:p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третьих, создавать условия для возникновения и функционирования государственно значимых потенциальных точек роста (например, СЭЗ, технопарков и т.п.); </a:t>
            </a:r>
          </a:p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в-четвертых, обеспечивать выполнение отдельными территориями общегосударственных функций (например, содержание на территории объектов республиканского назначения, финансирование закрытых административно-территориальных образований); </a:t>
            </a:r>
          </a:p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в-пятых, формировать и поддерживать специфические организационно-правовые режимы на территориях особого политического и геополитического значения; </a:t>
            </a:r>
          </a:p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в-шестых, - оперативно реагировать на образование зон бедствий (стихийных, техногенных и др.).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fontAlgn="base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Регулирование территориального развития следует понимать как специально выработанные программные меры системного характера по обеспечению устойчивого и сбалансированного функционирования региональных систем, имеющего главным целевым ориентирам улучшение качества и повышение уровня жизни.</a:t>
            </a:r>
          </a:p>
          <a:p>
            <a:pPr fontAlgn="base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целом такие регулирующие воздействия, как уже говорилось, могут осуществляться локально, регионально и на государственном уровне. Соответственно меняются объект и субъект регулирования, но идеологические доминанты остаются на всех уровнях прежними: социализация, устойчивость, пропорциональность.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71438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особенности и принципы проведения государственной политики территориального развития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28670"/>
            <a:ext cx="8686800" cy="5151455"/>
          </a:xfrm>
        </p:spPr>
        <p:txBody>
          <a:bodyPr>
            <a:noAutofit/>
          </a:bodyPr>
          <a:lstStyle/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неотъемлемости функции территориального регулирования в системе государственного управления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наличия государственного регулирующего механизма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выравнивания территориального развития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селективности (приоритетности) оказания помощи регионам необходим для концентрации государственных ресурсов на решении определенных задач и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инициативного характера мер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неизбежной необходимости конкретной меры госрегулирования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легитимности мероприятий государственной поддержки 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приоритетности выравнивания социальных сторон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учета отдаленных и сопряженных результатов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2-х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уровневости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субъекта управления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лага 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установления временных границ каждого регулятивного действия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мультипликативности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государственного регулирования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стратегического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целеполагания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вытекающий из задач территориального развития и системного характера государственной политики территориального развития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полной обоснованности 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адекватной ответной реакции регионов на государственную поддержку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системного подхода к развитию территории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учета интересов всех сторон управления, или принцип демократичности государственного регулирования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множественности объектов регулирования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правового обеспечения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адресное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ответственности и контроля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широкого использования договорных отношений</a:t>
            </a:r>
          </a:p>
          <a:p>
            <a:pPr>
              <a:buClrTx/>
              <a:buSzPct val="100000"/>
              <a:buFont typeface="+mj-lt"/>
              <a:buAutoNum type="arabicPeriod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Принцип преимущественной ориентации на программно-целевые методы</a:t>
            </a:r>
          </a:p>
          <a:p>
            <a:pPr>
              <a:buClrTx/>
              <a:buSzPct val="100000"/>
              <a:buFont typeface="+mj-lt"/>
              <a:buAutoNum type="arabicPeriod"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Государственное регулирование территориального развития ничем не отличается от других государственно-регулятивных действий и его модель включает (Лексин В.,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Мильнер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Б. и Швецов А.) самоочевидные блоки «Формирование», « Ресурсы», «Реализация» и «Контроль»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Формирующий блок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по их мнению, направлен на создание: 1) идеологии и концепции госрегулирования: 2) формирование структуры и нормативно-правового обеспечения этого регулирования; 3) информационно-аналитическую оценку приоритетов и возможностей государства в рассматриваемой сфере.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Ресурсный блок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призван оценить все финансовые, имущественные, природные и иные ресурсы как государства, так и привлекаемых негосударственных ресурсов, которые можно направить на решение соответствующих задач.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Наиболее многообразен и структурно неоднороден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реализующий блок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включающий десятки конкретных действий, механизмов и процедур, обусловленных блоком «формирования» и в той или иной степени обеспеченных ресурсным блоком. Сюда входят качественно различные меры: политические решения, установление отдельным территориям особых организационно-правовых режимов и проведение специальных организационно-хозяйственных акций, осуществление акций социального характера; ликвидация последствий чрезвычайных экологических и техногенных ситуаций, предоставление отдельным предприятиям налоговых льгот, государственных заказов или возможностей государственных закупок продукции по повышенным ценам.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Контролирующий блок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должен включать меры последовательного и постоянного отслеживания хода реализации каждого элемента блока реализации, будь-то масштабная целевая программа, трансферт, или ситуативное решение в любой поддержке какого-либо градообразующего объекта. При этом речь идет о контроле и за своевременным доведением решений, за их выполнением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4865703"/>
          </a:xfrm>
        </p:spPr>
        <p:txBody>
          <a:bodyPr>
            <a:normAutofit fontScale="77500" lnSpcReduction="20000"/>
          </a:bodyPr>
          <a:lstStyle/>
          <a:p>
            <a:pPr fontAlgn="base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Современная политика по отношению к экономическому механизму направлена:</a:t>
            </a:r>
          </a:p>
          <a:p>
            <a:pPr fontAlgn="base">
              <a:buClrTx/>
              <a:buSzPct val="100000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выравнивание экономического и социального развития регионов по всем показателям, определяющим уровень жизни (именно на это направлен основной в региональной политике механизм межбюджетных отношений);</a:t>
            </a:r>
          </a:p>
          <a:p>
            <a:pPr fontAlgn="base">
              <a:buClrTx/>
              <a:buSzPct val="100000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формирование эффективных территориальных пропорций, крупных производственных комплексов, создание условий для территориальной системы расселения;</a:t>
            </a:r>
          </a:p>
          <a:p>
            <a:pPr fontAlgn="base">
              <a:buClrTx/>
              <a:buSzPct val="100000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преодоление диспропорций в развитии народнохозяйственного комплекса и отдельных отраслей;</a:t>
            </a:r>
          </a:p>
          <a:p>
            <a:pPr>
              <a:buClrTx/>
              <a:buSzPct val="100000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изменение административно-территориального деления Казахстана путем объединения областей с целью выравнивания территориального развития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486570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Экономический механизм разрешения экономических интересов субъектов территориальных отношений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находит свое выражение по существу на разных стадиях государственного регулирования: на стадии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целеполагания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выработки и реализации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организационнно-хозяйственных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форм регулирования и стимулирования. Систему стимулирования здесь можно определить как совокупность стимулов, реализующих заинтересованность регионов в экономическом развитии.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58200" cy="57150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лекции</a:t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1571612"/>
            <a:ext cx="8458200" cy="4429156"/>
          </a:xfrm>
        </p:spPr>
        <p:txBody>
          <a:bodyPr>
            <a:noAutofit/>
          </a:bodyPr>
          <a:lstStyle/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Место региональной политики в общенациональной экономической политике.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Макро- и микроинструменты региональной политики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Принципы государственного регулирования территориального развития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Экономический механизм государственного регулирования развития регионов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Формы государственной поддержки регионов. Задачи и возможности правового упорядочения регулирования регионально-экономического развития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Республика Казахстан отвечает по своим обязательствам имуществом государственной казны, а административно-территориальная единица отвечает по своим обязательствам имуществом местной казны. Республика Казахстан и административно-территориальная единица не отвечают по обязательствам друг друга, а также по обязательствам граждан и юридических лиц, а граждане и юридические лица не отвечают по обязательствам Республики Казахстан и административно-территориальной единицы, кроме случаев, предусмотренных Гражданским Кодексом и законодательными актами.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формы воздействия государства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fontAlgn="base">
              <a:buClrTx/>
              <a:buSzPct val="100000"/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Региональные программы.</a:t>
            </a:r>
          </a:p>
          <a:p>
            <a:pPr fontAlgn="base">
              <a:buClrTx/>
              <a:buSzPct val="100000"/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Бюджетные инвестиции.</a:t>
            </a:r>
          </a:p>
          <a:p>
            <a:pPr fontAlgn="base">
              <a:buClrTx/>
              <a:buSzPct val="100000"/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Передача собственности и акционерный канал поддержки региона.</a:t>
            </a:r>
          </a:p>
          <a:p>
            <a:pPr fontAlgn="base">
              <a:buClrTx/>
              <a:buSzPct val="100000"/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Индивидуальные решения.</a:t>
            </a:r>
          </a:p>
          <a:p>
            <a:pPr fontAlgn="base">
              <a:buClrTx/>
              <a:buSzPct val="100000"/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Республиканское содействие обеспечению занятости.</a:t>
            </a:r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Коммерческие кредиты регионам под республиканские гарантии.</a:t>
            </a:r>
          </a:p>
          <a:p>
            <a:pPr fontAlgn="base">
              <a:buClrTx/>
              <a:buSzPct val="100000"/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Поддержки регионов по каналам оказания финансовой помощи регионально-промышленным комплексам.</a:t>
            </a:r>
          </a:p>
          <a:p>
            <a:pPr fontAlgn="base">
              <a:buClrTx/>
              <a:buSzPct val="100000"/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Установление особых организационно-правовых режимов</a:t>
            </a:r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 др.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Основным инструментом межбюджетных отношений все же выступают сегодня трансферты. В отличие от дотаций трансферты рассчитываются по формуле. Межбюджетные отношения осуществляются по 2 принципам:</a:t>
            </a:r>
          </a:p>
          <a:p>
            <a:pPr fontAlgn="base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через нормативные отчисления от регулирующих налогов;</a:t>
            </a:r>
          </a:p>
          <a:p>
            <a:pPr fontAlgn="base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путем прямых перечислений из республиканского бюджета в различных формах (дотации, субвенции, трансферты, средства по взаимным расчетам).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Правовая база должна формироваться, во-первых, целенаправленно, исходя из концепции территориального развития; во-вторых, комплексно; в-третьих, поэтапно; в-четвертых, согласованно с другими актами по социально-экономической политике государства.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214422"/>
            <a:ext cx="792961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Все направления и формы государственного регулирования, деятельность практически всех государственных институтов в какой-то степени оказывают воздействие на конкретные регионы, даже когда напрямую такие задачи не ставятся.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Региональная экономическая политика (РЭП) — это специализированная часть общей региональной политики и одновременно ядро системы государственного регулирования регионального и территориального экономического развития.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каждом направлении социально-экономической политики обязательно присутствует свой региональный аспект, РЭП как интегрирующее ядро государственного регулирования регионального и территориального развития имеет наиболее близкие связи с такими блоками общей системы государственного регулирования, как Стратегия территориального развития и региональные аспекты экономической и социальной политики.  </a:t>
            </a:r>
          </a:p>
          <a:p>
            <a:pPr marL="457200" indent="-457200">
              <a:buFont typeface="+mj-lt"/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buClrTx/>
              <a:buSzPct val="100000"/>
              <a:buFont typeface="+mj-lt"/>
              <a:buAutoNum type="arabicPeriod" startAt="4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настоящее время большая часть мероприятий и затрачиваемых государственных средств, влияющих на региональное развитие, осуществляется вне рамок собственно РЭП.</a:t>
            </a:r>
          </a:p>
          <a:p>
            <a:pPr marL="514350" indent="-514350">
              <a:buClrTx/>
              <a:buSzPct val="100000"/>
              <a:buFont typeface="+mj-lt"/>
              <a:buAutoNum type="arabicPeriod" startAt="4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 степени универсальности и широте воздействия инструменты регионального регулирования можно разделить на две группы: общеэкономические регуляторы (или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макроинструменты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 воздействующие на поведение многих экономических субъектов на территориях определенных регионов; регуляторы адресного воздействия (или микроинструменты)</a:t>
            </a:r>
          </a:p>
          <a:p>
            <a:pPr marL="514350" indent="-514350">
              <a:buClrTx/>
              <a:buSzPct val="100000"/>
              <a:buFont typeface="+mj-lt"/>
              <a:buAutoNum type="arabicPeriod" startAt="4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долгосрочном периоде объем производства в стране определяется производственными возможностями экономики, т. е. зависит от факторов производства (труда и капитала), а также используемой технологии. Субъекты государственного регулирования обладают большим набором методов, с помощью которых можно расширить производственные возможности экономики.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 fontAlgn="base">
              <a:buClrTx/>
              <a:buSzPct val="100000"/>
              <a:buFont typeface="+mj-lt"/>
              <a:buAutoNum type="arabicPeriod" startAt="7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Регулирование территориального развития не может быть результативным, если не будет основываться на строгих теоретических представлениях о сути этого развития и смысле его регулирования.</a:t>
            </a:r>
          </a:p>
          <a:p>
            <a:pPr marL="514350" indent="-514350">
              <a:buClrTx/>
              <a:buSzPct val="100000"/>
              <a:buFont typeface="+mj-lt"/>
              <a:buAutoNum type="arabicPeriod" startAt="7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Для определения сущности государственного регулирования территориального развития необходимо определить, конечно, сам смысл и цель территориального развития. Сущность территориального развития адекватна сути и цели государственного регулирования, которая будет определять конкретные формы (структуру) государственного регулирования.</a:t>
            </a:r>
          </a:p>
          <a:p>
            <a:pPr marL="514350" indent="-514350">
              <a:buClrTx/>
              <a:buSzPct val="100000"/>
              <a:buFont typeface="+mj-lt"/>
              <a:buAutoNum type="arabicPeriod" startAt="7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Регулирование территориального развития следует понимать как специально выработанные программные меры системного характера по обеспечению устойчивого и сбалансированного функционирования региональных систем, имеющего главным целевым ориентирам улучшение качества и повышение уровня жизни.</a:t>
            </a:r>
          </a:p>
          <a:p>
            <a:pPr marL="514350" indent="-514350">
              <a:buClrTx/>
              <a:buSzPct val="100000"/>
              <a:buFont typeface="+mj-lt"/>
              <a:buAutoNum type="arabicPeriod" startAt="7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14350" indent="-514350">
              <a:buClrTx/>
              <a:buSzPct val="100000"/>
              <a:buFont typeface="+mj-lt"/>
              <a:buAutoNum type="arabicPeriod" startAt="10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Принципы позволяют организовать государственное регулирование на научной основе, повышать их действенность и роль в целом государственном регулировании экономики</a:t>
            </a:r>
          </a:p>
          <a:p>
            <a:pPr marL="514350" indent="-514350">
              <a:buClrTx/>
              <a:buSzPct val="100000"/>
              <a:buFont typeface="+mj-lt"/>
              <a:buAutoNum type="arabicPeriod" startAt="10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этом отношении государственное регулирование территориального развития ничем не отличается от других государственно-регулятивных действий и его модель включает, как правильно отмечают Лексин В.,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Мильнер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Б. и Швецов А., самоочевидные блоки «Формирование», « Ресурсы», «Реализация» и «Контроль».</a:t>
            </a:r>
          </a:p>
          <a:p>
            <a:pPr marL="514350" indent="-514350">
              <a:buClrTx/>
              <a:buSzPct val="100000"/>
              <a:buFont typeface="+mj-lt"/>
              <a:buAutoNum type="arabicPeriod" startAt="10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каждом регионе экономический механизм отношений с центром может обрести свою специфику, - в государственном регулировании, в организационно-хозяйственной структуре и системе стимулирования, связанную с различными факторами - экологическими, отраслевыми и пр. </a:t>
            </a:r>
          </a:p>
          <a:p>
            <a:pPr marL="514350" indent="-514350" fontAlgn="base">
              <a:buClrTx/>
              <a:buSzPct val="100000"/>
              <a:buFont typeface="+mj-lt"/>
              <a:buAutoNum type="arabicPeriod" startAt="10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Формы воздействия государства: региональные программы,  бюджетные инвестиции, передача собственности и акционерный канал поддержки региона, индивидуальные решения, республиканское содействие обеспечению занятости, коммерческие кредиты регионам под республиканские гарантии, поддержки регионов по каналам оказания финансовой помощи регионально-промышленным комплексам, установление особых организационно-правовых режимов и др.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Контрольные вопросы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Какие требования выдвигает экономическая реформа, проводимая в Казахстане, к территориальной организации национальной экономики?</a:t>
            </a:r>
          </a:p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чем заключается роль рационального размещения производительных сил, основанного на познании и раскрытии закономерностей территориального разделения труда?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Что служит основным критерием выделения региона?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4BD9FA93-9EDA-EFB1-56ED-B707EC770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</p:spPr>
        <p:txBody>
          <a:bodyPr>
            <a:normAutofit fontScale="25000" lnSpcReduction="20000"/>
          </a:bodyPr>
          <a:lstStyle/>
          <a:p>
            <a:endParaRPr 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Куценко С.Ю., Павленко В.И. Региональная экономика и управление. М.: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Кнорус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2015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Чанг Х.-Д. Как устроена экономика. М.: Манн, Иванов и Фербер, 2015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Коваленко Е. Г., Кочеткова С.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А.,Полушкина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 М., Рябова С. Г., Якимова О. Ю., Акимова Ю. А., Баландина С. В. Региональная экономика и управление. Учебное пособие, 3-е издание, переработанное и дополненное. Учебное пособие. М.: Питер, 2018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Фетисов Г.Г., Орешин В.П. Региональная экономика и управление. М.: ИНФРА-М, 2006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Андреев А. В. Основы региональной экономики: учебник для вузов/А. В. Андреев. М.: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КноРус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2012. 334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Козьева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И. Л. Экономическая география и регионалистика: учебник / И.Л.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Козьева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Э.Н.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Кузъбожев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М.: КНОРУС, 2012. 346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Региональная экономика/ Под ред. Г. Поляка. М.: Юнити-Дана,2013. 464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Мухамеджанова Д. Ш. Казахстан в экономике Азии: актуальные тенденции международного сотрудничества [Текст]: монография / Д. Ш. Мухамеджанова. Астана : КИСИ при Президенте РК, 2014. 166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Теория социально-экономической географии: спектр современных взглядов. Ред. и сост. А. Г. Дружинин и В. Е. Шувалов.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н/Д: Изд-во ЮФУ, 2010.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Ибраева А. Н. Устойчивое развитие и независимость страны [Текст]: продовольствие, энергетика, транспорт: оценка обеспеченности и экономической доступности: монография / Альмира Ибраева. Астана: ОО "ИЭЭ", 2016. - 248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Изард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У. Методы регионального анализа. М.: Прогресс. 1966.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Пфейфер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 Э. [и др.] Государственное регулирование экономики: электронный учебник. М., 2014</a:t>
            </a:r>
          </a:p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00044592-6B39-D8C6-01EA-001E53E47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литературы:</a:t>
            </a:r>
            <a:b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2865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58200" cy="57150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81000" y="928670"/>
            <a:ext cx="8458200" cy="5143536"/>
          </a:xfrm>
        </p:spPr>
        <p:txBody>
          <a:bodyPr>
            <a:noAutofit/>
          </a:bodyPr>
          <a:lstStyle/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Куценко С.Ю., Павленко В.И. Региональная экономика и управление.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Кнорус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2015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Чанг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Х.-Д. Как устроена экономика. М.: Манн, Иванов и Фербер, 2015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Коваленко Е. Г., Кочеткова С.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А.,Полушкина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Т. М., Рябова С. Г., Якимова О.Ю., Акимова Ю.А.,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Баландина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С.В. Региональная экономика и управление. Учебное пособие, 3-е издание, переработанное и дополненное. Учебное пособие. М.: Питер, 2018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Фетисов Г.Г., Орешин В.П. Региональная экономика и управление. М.: ИНФРА-М, 2006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Андреев А. В. Основы региональной экономики: учебник для вузов/А. В. Андреев.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КноРус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2012. 334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Козьева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И. Л. Экономическая география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регионалистика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учебник / И.Л.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Козьева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Э.Н.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Кузъбожев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М.: КНОРУС, 2012. 346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Региональная экономика/ Под ред. Г. Поляка. М.: Юнити-Дана,2013. 464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Теория социально-экономической географии: спектр современных взглядов. Ред. и сост. А. Г. Дружинин и В. Е. Шувалов. Ростов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/Д: Изд-во ЮФУ, 2010.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Ибраева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А. Н. Устойчивое развитие и независимость страны [Текст]: продовольствие, энергетика, транспорт: оценка обеспеченности и экономической доступности: монография /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Альмира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Ибраева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Астана: ОО "ИЭЭ", 2016. - 248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Изард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У. Методы регионального анализа. М.: Прогресс. 1966.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Пфейфер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Н. Э. [и др.] Государственное регулирование экономики: электронный учебник. М., 2014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Региональная экономическая политика (РЭП) — это специализированная часть общей региональной политики и одновременно ядро системы государственного регулирования регионального и территориального экономического развития.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85728"/>
            <a:ext cx="742955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214678" y="357167"/>
            <a:ext cx="2786082" cy="2857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Стратегия развития Казахстана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настоящее время большая часть мероприятий и затрачиваемых государственных средств, влияющих на региональное развитие, осуществляется вне рамок собственно РЭП (по экспертным оценкам, примерно 80%). Тем не менее РЭП в силу своей интегрирующей и координирующей функции в значительной мере определяет конечную эффективность всех регулятивных воздействий на региональное развитие.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инструменты регионального регулирования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• общеэкономические регуляторы (или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макроинструменты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 воздействующие на поведение многих экономических субъектов на территориях определенных регионов;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• регуляторы адресного воздействия (или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микроинструменты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Макроинструменты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региональной экономической политики  представляют собой дифференцированные по регионам параметры (нормативы, ставки и т.п.) и условия общегосударственной налоговой, кредитной, инвестиционной, социальной политики.</a:t>
            </a:r>
          </a:p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применения таких стимулов — поднять конкурентоспособность определенных регионов на национальном и внешних рынках.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Микроинструменты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региональной экономической политики  применяются для непосредственного воздействия на деятельность субъектов региональной экономики.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Выделяются два основных направления региональной микроэкономический политики: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политика воздействия на труд (переориентация труда на месте, пространственное перемещение, повышение эффективности рынков труда);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политика воздействия на капитал (налоги и субсидии, повышение эффективности рынка капиталов, повышение эффективности управления фирмами, административный контроль за деятельностью предприятий).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1766</TotalTime>
  <Words>2455</Words>
  <Application>Microsoft Office PowerPoint</Application>
  <PresentationFormat>Экран (4:3)</PresentationFormat>
  <Paragraphs>139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Трек</vt:lpstr>
      <vt:lpstr>Министерство науки и высшего образования Республики Казахстан Карагандинский университет имени Е.А. Букетова</vt:lpstr>
      <vt:lpstr>План лекции </vt:lpstr>
      <vt:lpstr>литература </vt:lpstr>
      <vt:lpstr>Презентация PowerPoint</vt:lpstr>
      <vt:lpstr>Презентация PowerPoint</vt:lpstr>
      <vt:lpstr>Презентация PowerPoint</vt:lpstr>
      <vt:lpstr>инструменты регионального регулирования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особенности и принципы проведения государственной политики территориального развития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воздействия государства</vt:lpstr>
      <vt:lpstr>Презентация PowerPoint</vt:lpstr>
      <vt:lpstr>Презентация PowerPoint</vt:lpstr>
      <vt:lpstr>резюме</vt:lpstr>
      <vt:lpstr>резюме</vt:lpstr>
      <vt:lpstr>резюме</vt:lpstr>
      <vt:lpstr>резюме</vt:lpstr>
      <vt:lpstr>Контрольные вопросы</vt:lpstr>
      <vt:lpstr>Список литературы: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5. Коммуникации в управлении</dc:title>
  <cp:lastModifiedBy>Boss</cp:lastModifiedBy>
  <cp:revision>143</cp:revision>
  <dcterms:modified xsi:type="dcterms:W3CDTF">2024-05-26T18:15:04Z</dcterms:modified>
</cp:coreProperties>
</file>