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  <p:sldId id="256" r:id="rId3"/>
    <p:sldId id="313" r:id="rId4"/>
    <p:sldId id="318" r:id="rId5"/>
    <p:sldId id="322" r:id="rId6"/>
    <p:sldId id="323" r:id="rId7"/>
    <p:sldId id="324" r:id="rId8"/>
    <p:sldId id="325" r:id="rId9"/>
    <p:sldId id="326" r:id="rId10"/>
    <p:sldId id="327" r:id="rId11"/>
    <p:sldId id="343" r:id="rId12"/>
    <p:sldId id="344" r:id="rId13"/>
    <p:sldId id="345" r:id="rId14"/>
    <p:sldId id="346" r:id="rId15"/>
    <p:sldId id="347" r:id="rId16"/>
    <p:sldId id="328" r:id="rId17"/>
    <p:sldId id="329" r:id="rId18"/>
    <p:sldId id="330" r:id="rId19"/>
    <p:sldId id="272" r:id="rId20"/>
    <p:sldId id="340" r:id="rId21"/>
    <p:sldId id="341" r:id="rId22"/>
    <p:sldId id="316" r:id="rId23"/>
    <p:sldId id="34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696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 образования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800" i="1" dirty="0">
                <a:latin typeface="Times New Roman" pitchFamily="18" charset="0"/>
                <a:cs typeface="Times New Roman" pitchFamily="18" charset="0"/>
              </a:rPr>
              <a:t>Региональная политика: сущность и основные направления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 6B04102-Государственное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структурирование региональной политики с точки зрения ее направленности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buClrTx/>
              <a:buSzPct val="100000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Экономическая политика.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Необходимость смягчения региональных экономических диспропорций, а в ряде случаев - и достижения регионального экономического равновесия характерна для всех стран, как процветающих, так и входящих в известный список ООН наименее развитых стран мира. Механизм осуществления этих целей весьма развит и включает государственную финансовую помощь, привлечение местных ассигнований, в том числе частного капитала (путем предоставления инвесторам разного рода льгот и отсрочек выплат), законодательные мероприятия, финансовые ограничения, штрафные санкции и т. п. Разумеется, типичный, обобщающий опыт региональной экономической политики не исключает применения каких-либо частных случаев и форм регулирования или комбинированного использования сразу нескольких мер.</a:t>
            </a:r>
          </a:p>
          <a:p>
            <a:pPr>
              <a:buClrTx/>
              <a:buSzPct val="100000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структурирование региональной политики с точки зрения ее направленности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ClrTx/>
              <a:buSzPct val="100000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Социальная политика.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поле ее зрения находятся процессы и формы организации жизни людей и общественного производства с точки зрения условий труда, быта и отдыха человека и развития личности вообще. Социальные различия в жизни населения подавляющего числа государств колоссальны. Отсюда поиск путей выравнивания (сглаживания) уровней жизни между различными регионами и типами поселений (особенно между городом и селом), а также общее улучшение качества социальной среды составляют суть региональной социальной политики. К числу объектов такой политики относятся различные территориальные общности людей (профессиональные, этнические, конфессиональные, классовые и др.), их внутренняя структура, связи с производством и окружающей средой и т. д.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структурирование региональной политики с точки зрения ее направленности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Tx/>
              <a:buSzPct val="100000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Демографическая политика.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Строго говоря, демографическая политика является неотъемлемым ингредиентом социальной политики, однако настолько специфическим, что в литературе получила самостоятельный статус. Она означает активное вмешательство государства (с помощью экономических, административно-правовых и пропагандистско-профилактических мер) как в естественное, так и механическое движение (миграционные потоки) населения с целью достижения специфических для регионов целей.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структурирование региональной политики с точки зрения ее направленности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ClrTx/>
              <a:buSzPct val="100000"/>
            </a:pP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Экистическая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(поселенческая)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политика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Как известно,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экистикой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называется теоретический раздел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геопланировки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науки об эффективном использовании территории (территориальных ресурсов) конкретного региона путем оптимального размещения производств, коммуникаций и мест расселения с учетом природных, экономических, архитектурно-строительных и инженерно-технических факторов и условий. Ограниченность территории многих западноевропейских государств понуждает их правительства и органы местного самоуправления уделять особое внимание вопросам рационального использования земельных участков как в городской, так и сельской местности. Широко используются финансово-экономические рычаги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дифференциованная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штата за землю, налоговые коэффициенты и т. д.) и административно-правовые санкции.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структурирование региональной политики с точки зрения ее направленности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ClrTx/>
              <a:buSzPct val="100000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Экологическая политика.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Усиливающаяся концентрация производства, диктуемая объективными потребностями его развития, урбанизация и скученность населения, широкое применение синтетических материалов, которые не могут быть трансформированы природой, привели к резко возросшей нагрузке на окружающую среду. Опаснейшее нарушение естественного круговорота веществ и энергетических потоков в биосфере, а также повреждение ее регенерационных механизмов поставили человечество фактически на грань глобального коллапса. При этом становится очевидным, что прежние природоохранные действия типа «латания и штопанья дыр» уже не в состоянии сколько-нибудь надежно улучшить ситуацию: нужны принципиально новые подходы, основанные на тесном союзе науки и практики.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структурирование региональной политики с точки зрения ее направленности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Tx/>
              <a:buSzPct val="100000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Научно-техническая политика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 сферу региональной научно-технической политики попадают условия и факторы размещения центров научных исследований, взаимосвязи между местами концентрации НИОКР (научно-исследовательских и конструкторских разработок) и размещением производительных сил, территориальные формы соединения науки и производства (в т.ч.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технополисы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технопарки), региональные перемещения научных кадров (в т. ч. «утечка мозгов») и т. п.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71438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основные направления региональной экономики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28670"/>
            <a:ext cx="8686800" cy="5151455"/>
          </a:xfrm>
        </p:spPr>
        <p:txBody>
          <a:bodyPr>
            <a:noAutofit/>
          </a:bodyPr>
          <a:lstStyle/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поддержание производства и увеличение выпуска продукции, пользующейся спросом на внешнем и внутреннем рынках, наращивание экспортного потенциала регионов;</a:t>
            </a:r>
          </a:p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постепенное свертывание экономически бесперспективных производств с усилением экологического контроля;</a:t>
            </a:r>
          </a:p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формирование новых (межрегиональных) организационных структур, технологически взаимосвязанных производств в целях концентрации капитала и оживления производственной деятельности на крупных предприятиях базовых отраслей промышленности;</a:t>
            </a:r>
          </a:p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поддержка развития местного предпринимательства, особенно малого и среднего бизнеса в целях сохранения занятости населения и создания новых рабочих мест, увеличения предложения товаров и услуг на местном рынке;</a:t>
            </a:r>
          </a:p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создание благоприятных условий дня привлечения инвестиций, в том числе прямых иностранных инвестиций, прежде всего, в сферу материального производства и региональную инфраструктуру;</a:t>
            </a:r>
          </a:p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формирование финансовых ресурсов региона, системы институциональных инвесторов, способных аккумулировать накопления и эффективно обращать их в инвестиции.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8382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регионы с позиции формирования новой налоговой и бюджетной политики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1-я группа - регионы, имеющие душевые доходы, превышающие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средне-республиканский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уровень доходов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Акмолинская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Актюбинская, Восточно-Казахстанская, Карагандинская,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Мангистауская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Павлодарская области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г.Алматы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.).</a:t>
            </a:r>
          </a:p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2-я группа - регионы, имеющие близкий 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среднереспубликанскому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уровню доходов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Атырауская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Жезказганская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Северо-Казахстанская области).</a:t>
            </a:r>
          </a:p>
          <a:p>
            <a:pPr>
              <a:buClrTx/>
              <a:buSzPct val="100000"/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3-я группа - регионы, для которых характерен самый низкий уровень среднедушевого дохода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Алматинская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Жамбылская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Западно-Казахстанская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Кызылординская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Южно-Казахстанская области).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 целью выделения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внутрирегиональных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приоритетов и конкретизации механизмов реализации рыночных процессов используется типология по принципу специализации регионов, в соответствии с которой выделяются четыре группы регионов.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Первая группа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регионы, обладающие уникальными запасами мине­ральных ресурсов стратегического характера и достаточно высоким импульсом в интенсивном развитии научно-производственного потенциала, способные ускоренными темпами интегрировать экономику республики в мировое хозяйство, но имеющие экономическую и социальную отсталость аула и села, а в большинстве из них - неблагоприятную серьезную экологическую обстановку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Вторая группа 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регионы с высоким научно-производственным потенциалом, ярко выраженной специализацией отраслей тяжелой индустрии, достаточно благоприятными экономическими условиями для создания высокотехнологических наукоемких производств, в основном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самообеспеченные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природными ресурсами.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Третья группа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регионы, агропромышленные комплексы которых являются ведущими в формировании продовольственного фонда страны, приоритетными направлениями их социально-экономического развития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Четвертая группа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депрессивные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peгионы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имеющие экстремальные почвенно-климатические, социально-экономические условия, жестко лимитирующие возможность экономического маневра, крайне нерациональную отраслевую структуру хозяйства, а также районы экологического кризиса. В этих регионах нарушения сложившихся хозяйственных связей, экономический и социальный спад достигли критического уровня, они не могут выйти из него собственными усилиями.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Региональная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охватывает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важнейшие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отрасли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материального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производства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занятость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размещение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сферы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обслуживания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стимулирование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туризма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Главная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заключается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сглаживании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наиболее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острых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диспропорций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между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отдельными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страны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Важной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задачей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совершенствование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районирования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Реализация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эффективной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обще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прогнозирование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невозможны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глубокого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всестороннего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системного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анализа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современного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Функции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вытекают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преобразований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структурной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перестройки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межрегиональных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различий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уровне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динамике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производственных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показателей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финансовой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ситуации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реформирования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происходит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расслоение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основным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параметрам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характеризующим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социально-экономическую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ситуацию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глубину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реформ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возникают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скрытые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каналы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территориального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перераспределения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ресурсов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первую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очередь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финансовых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321471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Цель и задачи региональной политики.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Функции и принципы региональной политики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Структурирование региональной политики. Направления и приоритеты региональной политики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5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Реализация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предполагает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разработку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соответствующих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документов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призванных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определять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направления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социально-экономического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территории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К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числу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таковых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относят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краткосрочный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среднесрочный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долгосрочный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прогнозы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отдельные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целевые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наиболее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актуальным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проблемам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документы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носят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директивного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характера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отражают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лишь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систематизированное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представление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вероятном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состоянии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перспективе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 startAt="5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Сердцевина региональной политики реализация экономических целей и задач государственной власти, даже в том случае, когда речь идет о внеэкономической сфере, механизм обеспечения, например, необходимых социальных или экологических стандартов неизбежно «упирается» в финансово-экономические рычаги.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7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выделения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внутрирегиональных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приоритетов и конкретизации механизмов реализации рыночных процессов используется типология по принципу специализации регионов, в соответствии с которой выделяются четыре группы регионов: 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ервая группа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регионы, обладающие уникальными запасами мине­ральных ресурсов стратегического характера;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вторая группа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регионы с высоким научно-производственным потенциалом, ярко выраженной специализацией отраслей тяжелой индустрии;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третья группа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регионы, агропромышленные комплексы которых являются ведущими в формировании продовольственного фонда страны;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четвертая группа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депрессивные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peгионы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имеющие экстремальные почвенно-климатические, социально-экономические условия, жестко лимитирующие возможность экономического маневра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Перечислите цели региональной политики и укажите ее главную цель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какие группы можно подразделить субъектов экономической политики, раскройте их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2F93A84B-1E66-E8AC-4639-A7D4291D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9812092-C62A-B371-8D9B-F5B25A798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8410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Региональная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политика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составной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частью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государственного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регулирования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представляет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собой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комплекс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законодательных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административных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мероприятий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способствующих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наиболее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рациональному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размещению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производительных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выравниванию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уровня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Региональная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охватывает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важнейшие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отрасли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материального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производства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занятость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размещение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сферы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обслуживания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стимулирование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туризма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Главная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заключается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сглаживании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наиболее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острых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диспропорций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между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отдельными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страны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генерализованные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присущие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упрочение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единого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пространства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обеспечение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правовых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организационных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основ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государственности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Относительное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выравнивание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условий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социально-экономического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Приоритетное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имеющих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особо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важно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стратегическое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значение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государства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Максимальное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использование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природных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ресурсных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особенностей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Предотвращение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загрязнения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окружающей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природопользования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комплексная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экологическая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защита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Важной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задачей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экономической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совершенствование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районирования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Реализация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эффективной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обще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прогнозирование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невозможны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глубокого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всестороннего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системного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анализа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современного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функции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ClrTx/>
              <a:buSzPct val="100000"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Экономические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государственное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регулирование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инвестиций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дотаций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квот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льгот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субсидий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Дифференциация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отношению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северным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центральным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южным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страны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обусловлена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природными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социально-экономическими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факторами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100000"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Социальные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регулирование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регионального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выравнивание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межрегиональных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различий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уровне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доходов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безработицы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инфраструктуре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транспортной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защите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дискриминации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людей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месту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жительства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100000"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Политические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включая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внешнеполитические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внутриполитические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Tx/>
              <a:buSzPct val="100000"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Внешнеполитические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функции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обеспечение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территориальной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целостности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внешней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безопасности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ClrTx/>
              <a:buSzPct val="100000"/>
            </a:pP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Внутриполитические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использование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регулирования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взаимоотношений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между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различными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политическими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блоками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инструментам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региональной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относятся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способы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которые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государство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использует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решения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региональных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налоговые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льготы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кредиты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государственные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заказы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Принципы региональной политики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рационального сочетания интересов государства в целом и отдельных его регионов: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согласованности действий регионов с основными принципами внешней политики и внешнеэкономической деятельности государства;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взаимодействия хозяйствующих субъектов на основе эффективного межрегионального разделения труда и интеграции производства;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экономической самостоятельности регионов в решении задач социально-экономического развития территорий, смягчения социальных последствий реформирования экономики и мобилизации необходимых для этих целей финансовых и производственных ресурсов;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обеспечения социальных нормативов и гарантий населению регионов;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ответственности региональных органов за уровень и качество жизни населения, рациональное использование минерально-сырьевых, земельных, водных и других ресурсов, воспроизводство растительного и животного мира.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1801</TotalTime>
  <Words>2533</Words>
  <Application>Microsoft Office PowerPoint</Application>
  <PresentationFormat>Экран (4:3)</PresentationFormat>
  <Paragraphs>110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Министерство науки и высшего  образования Республики Казахстан Карагандинский университет имени Е.А. Букетова</vt:lpstr>
      <vt:lpstr>План лекции </vt:lpstr>
      <vt:lpstr>литература </vt:lpstr>
      <vt:lpstr>Презентация PowerPoint</vt:lpstr>
      <vt:lpstr>генерализованные цели, присущие региональной политики</vt:lpstr>
      <vt:lpstr>Презентация PowerPoint</vt:lpstr>
      <vt:lpstr>функции региональной политики </vt:lpstr>
      <vt:lpstr>Презентация PowerPoint</vt:lpstr>
      <vt:lpstr>Принципы региональной политики</vt:lpstr>
      <vt:lpstr>структурирование региональной политики с точки зрения ее направленности </vt:lpstr>
      <vt:lpstr>структурирование региональной политики с точки зрения ее направленности </vt:lpstr>
      <vt:lpstr>структурирование региональной политики с точки зрения ее направленности </vt:lpstr>
      <vt:lpstr>структурирование региональной политики с точки зрения ее направленности </vt:lpstr>
      <vt:lpstr>структурирование региональной политики с точки зрения ее направленности </vt:lpstr>
      <vt:lpstr>структурирование региональной политики с точки зрения ее направленности </vt:lpstr>
      <vt:lpstr>основные направления региональной экономики</vt:lpstr>
      <vt:lpstr>регионы с позиции формирования новой налоговой и бюджетной политики</vt:lpstr>
      <vt:lpstr>С целью выделения внутрирегиональных приоритетов и конкретизации механизмов реализации рыночных процессов используется типология по принципу специализации регионов, в соответствии с которой выделяются четыре группы регионов.</vt:lpstr>
      <vt:lpstr>резюме</vt:lpstr>
      <vt:lpstr>резюме</vt:lpstr>
      <vt:lpstr>резюме</vt:lpstr>
      <vt:lpstr>Контрольные вопросы</vt:lpstr>
      <vt:lpstr>Список литературы: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150</cp:revision>
  <dcterms:modified xsi:type="dcterms:W3CDTF">2024-05-26T18:14:17Z</dcterms:modified>
</cp:coreProperties>
</file>