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2" r:id="rId2"/>
    <p:sldId id="329" r:id="rId3"/>
    <p:sldId id="256" r:id="rId4"/>
    <p:sldId id="313" r:id="rId5"/>
    <p:sldId id="318" r:id="rId6"/>
    <p:sldId id="319" r:id="rId7"/>
    <p:sldId id="322" r:id="rId8"/>
    <p:sldId id="323" r:id="rId9"/>
    <p:sldId id="324" r:id="rId10"/>
    <p:sldId id="325" r:id="rId11"/>
    <p:sldId id="326" r:id="rId12"/>
    <p:sldId id="327" r:id="rId13"/>
    <p:sldId id="328" r:id="rId14"/>
    <p:sldId id="272" r:id="rId15"/>
    <p:sldId id="31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7329" autoAdjust="0"/>
  </p:normalViewPr>
  <p:slideViewPr>
    <p:cSldViewPr>
      <p:cViewPr varScale="1">
        <p:scale>
          <a:sx n="68" d="100"/>
          <a:sy n="68" d="100"/>
        </p:scale>
        <p:origin x="144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1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27584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Министерство науки и высшего образования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Республики Казахстан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Карагандинский университет имени Е.А.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700808"/>
            <a:ext cx="8686800" cy="4525963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900" b="1" dirty="0">
                <a:latin typeface="Times New Roman" pitchFamily="18" charset="0"/>
                <a:cs typeface="Times New Roman" pitchFamily="18" charset="0"/>
              </a:rPr>
              <a:t>Региональная экономика и управление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Тема 5. Организационно-правовые основы регулирования развития экономики регионов</a:t>
            </a: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Образовательная программа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	           6B04102-Государственное и местное управление 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Автор: к.э.н., профессор кафедры «Менеджмент»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Дарибеков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С.С.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Вид занятия: лекция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Караганда 2024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Министерству внутренних дел переданы функции и полномочия Министерства по чрезвычайным ситуациям, за исключением функций и полномочий в области промышленной безопасности, формирования и развития государственного материального резерва.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Министерство здравоохранения и социального развития РК объединило в себе функции и полномочия Минздрава и Минтруда и соцзащиты.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Таким образом, упразднены 10 министерств и 8 агентств, а именно Министерство экономики и бюджетного планирования (МЭБП), Министерство регионального развития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Минрегразвития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), министерство культуры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минкультуры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), Министерство индустрии и новых технологий (МИНТ), Министерство транспорта и коммуникаций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Минтранском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), министерство нефти и газа (МНК), Министерство окружающей среды и водных ресурсов (МОСВР), министерство по чрезвычайным ситуациям (МЧС) , Минздрав и Министерство труда и социальной защиты населения (МТСЗН), а также Агентство по регулированию естественных монополий (АРЕМ), Агентство по защите конкуренции (АЗК), Агентство по защите прав потребителей, Агентство по делам религий, Агентство по делам спорта и физической культуры,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Казкосиос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Агентство по связи и информации.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критерии эффективности государственного управления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средняя продолжительность жизни населения государства; 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средний образовательный уровень населения;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средний уровень доходов и расходов на одного человека с учетом всех стандартов межнациональных договоров;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средний уровень производительности труда;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изменение показателей внутреннего валового продукта (ВВП), национального богатства в соотношении к мировым показателям. ООН утвердила перечень основных критериев мировых стандартов по оценке эффективности государственного управления: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практические задачи, цели, которые соотнесены с требованиями мирового сообщества;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результаты целей и подцелей, которые были поставлены перед государственными органами управления обществом; 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суммарные расходы, затраченные на реализацию целей государственного управления по удовлетворению общественных нужд и потребностей; 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потенциальные возможности государственного управления.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части уточнения компетенции Правительства, министерств их ведомств, центральных исполнительных органов, не входящих в состав Правительства, внесенные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изменениф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дополнений в 15 кодексов и 126 законодательных актов РК.</a:t>
            </a:r>
          </a:p>
          <a:p>
            <a:pPr>
              <a:buNone/>
            </a:pP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Первое.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От правительства центральным исполнительным органом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переданно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1606 функций из 2442 функции.</a:t>
            </a:r>
          </a:p>
          <a:p>
            <a:pPr>
              <a:buNone/>
            </a:pP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Второе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Местным исполнительным органом переданы 261 функция центральных исполнительных органов.</a:t>
            </a:r>
          </a:p>
          <a:p>
            <a:pPr>
              <a:buNone/>
            </a:pPr>
            <a:r>
              <a:rPr lang="ru-RU" u="sng" dirty="0">
                <a:latin typeface="Times New Roman" pitchFamily="18" charset="0"/>
                <a:cs typeface="Times New Roman" pitchFamily="18" charset="0"/>
              </a:rPr>
              <a:t>Третье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Между уровнями местной исполнительной власти с областного на районный уровень передано 14 функций; такие как утверждение схемы и порядка перевозки в общеобразовательные школы детей, проживающих в отдаленных населенных пунктах; обеспечение деятельности районных и городских неспециализированных детско-юношеских школ и др.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214422"/>
            <a:ext cx="79296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Представительным органом, выражающим интересы населения на территории области, района, города (кроме города районного подчинения и района в городе, поселка, аула (села), аульного (сельского) округа) является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Маслихат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Маслихаты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пределах своей компетенции осуществляют свою деятельность самостоятельно и не связаны отношениями соподчиненности по вертикали. Решения вышестоящего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принятые в пределах его компетенции и не противоречащие законам РК, обязательны для исполнения нижестоящими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Маслихатами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результате проведенных в предыдущие годы реформ целом сформирована система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управления, адаптированная к требованиям современной рыночной экономике, осуществляет процесс передачи функций и полномочий от центра регионам.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Согласно данному указу, количество министерств в Казахстане сократилось с 17 до 12.  </a:t>
            </a:r>
          </a:p>
          <a:p>
            <a:pPr marL="457200" indent="-457200">
              <a:buFont typeface="+mj-lt"/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Контрольные вопросы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Что включает в себя система регионального управления?</a:t>
            </a:r>
          </a:p>
          <a:p>
            <a:pPr marL="514350" lvl="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Какие полномочия органов местного самоуправления в сфере социально-экономического развития территории?</a:t>
            </a:r>
          </a:p>
          <a:p>
            <a:pPr marL="514350" lvl="0" indent="-514350">
              <a:buClrTx/>
              <a:buSzPct val="100000"/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Какие полномочия органов местного самоуправления в сфере регионального планирования?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FBB5B52A-DC02-DF3E-AF47-518E560858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2"/>
          </a:xfrm>
        </p:spPr>
        <p:txBody>
          <a:bodyPr>
            <a:normAutofit fontScale="25000" lnSpcReduction="20000"/>
          </a:bodyPr>
          <a:lstStyle/>
          <a:p>
            <a:endParaRPr lang="ru-RU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Куценко С.Ю., Павленко В.И. Региональная экономика и управление. М.: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Кнорус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2015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Чанг Х.-Д. Как устроена экономика. М.: Манн, Иванов и Фербер, 2015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Коваленко Е. Г., Кочеткова С.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А.,Полушкина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 М., Рябова С. Г., Якимова О. Ю., Акимова Ю. А., Баландина С. В. Региональная экономика и управление. Учебное пособие, 3-е издание, переработанное и дополненное. Учебное пособие. М.: Питер, 2018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Фетисов Г.Г., Орешин В.П. Региональная экономика и управление. М.: ИНФРА-М, 2006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Андреев А. В. Основы региональной экономики: учебник для вузов/А. В. Андреев. М.: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КноРус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2012. 334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Козьева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И. Л. Экономическая география и регионалистика: учебник / И.Л.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Козьева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Э.Н.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Кузъбожев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М.: КНОРУС, 2012. 346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Региональная экономика/ Под ред. Г. Поляка. М.: Юнити-Дана,2013. 464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Мухамеджанова Д. Ш. Казахстан в экономике Азии: актуальные тенденции международного сотрудничества [Текст]: монография / Д. Ш. Мухамеджанова. Астана : КИСИ при Президенте РК, 2014. 166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Теория социально-экономической географии: спектр современных взглядов. Ред. и сост. А. Г. Дружинин и В. Е. Шувалов.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Ростов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н/Д: Изд-во ЮФУ, 2010.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Ибраева А. Н. Устойчивое развитие и независимость страны [Текст]: продовольствие, энергетика, транспорт: оценка обеспеченности и экономической доступности: монография / Альмира Ибраева. Астана: ОО "ИЭЭ", 2016. - 248 с.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Изард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У. Методы регионального анализа. М.: Прогресс. 1966.</a:t>
            </a:r>
          </a:p>
          <a:p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Пфейфер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 Э. [и др.] Государственное регулирование экономики: электронный учебник. М., 2014</a:t>
            </a:r>
          </a:p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B7A98FCC-73DD-3DFE-F4A0-20ECCC1C4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Список литературы:</a:t>
            </a:r>
            <a:br>
              <a:rPr lang="ru-RU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9348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58200" cy="571504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 лекции</a:t>
            </a:r>
            <a:b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57158" y="1571612"/>
            <a:ext cx="8458200" cy="3000396"/>
          </a:xfrm>
        </p:spPr>
        <p:txBody>
          <a:bodyPr>
            <a:noAutofit/>
          </a:bodyPr>
          <a:lstStyle/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Конституционно-правовые основы местного государственного управления и самоуправления в Республике Казахстан</a:t>
            </a:r>
            <a:r>
              <a:rPr lang="ru-RU" sz="2800" b="1" cap="all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Концептуальная модель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разраничения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полномочий центральной и местной власти Республики Казахстан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458200" cy="571504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b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81000" y="928670"/>
            <a:ext cx="8458200" cy="5143536"/>
          </a:xfrm>
        </p:spPr>
        <p:txBody>
          <a:bodyPr>
            <a:noAutofit/>
          </a:bodyPr>
          <a:lstStyle/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Куценко С.Ю., Павленко В.И. Региональная экономика и управление. М.: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Кнорус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2015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Чанг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Х.-Д. Как устроена экономика. М.: Манн, Иванов и Фербер, 2015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Коваленко Е. Г., Кочеткова С.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А.,Полушкина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Т. М., Рябова С. Г., Якимова О.Ю., Акимова Ю.А.,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Баландина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С.В. Региональная экономика и управление. Учебное пособие, 3-е издание, переработанное и дополненное. Учебное пособие. М.: Питер, 2018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Фетисов Г.Г., Орешин В.П. Региональная экономика и управление. М.: ИНФРА-М, 2006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Андреев А. В. Основы региональной экономики: учебник для вузов/А. В. Андреев. М.: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КноРус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2012. 334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Козьева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И. Л. Экономическая география 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регионалистика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 учебник / И.Л.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Козьева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Э.Н.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Кузъбожев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М.: КНОРУС, 2012. 346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Региональная экономика/ Под ред. Г. Поляка. М.: Юнити-Дана,2013. 464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Теория социально-экономической географии: спектр современных взглядов. Ред. и сост. А. Г. Дружинин и В. Е. Шувалов. Ростов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/Д: Изд-во ЮФУ, 2010.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Ибраева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А. Н. Устойчивое развитие и независимость страны [Текст]: продовольствие, энергетика, транспорт: оценка обеспеченности и экономической доступности: монография /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Альмира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Ибраева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Астана: ОО "ИЭЭ", 2016. - 248 с.</a:t>
            </a:r>
          </a:p>
          <a:p>
            <a:pPr marL="342900" lvl="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Изард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У. Методы регионального анализа. М.: Прогресс. 1966.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Пфейфер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Н. Э. [и др.] Государственное регулирование экономики: электронный учебник. М., 2014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Представительным органом, выражающим интересы населения на территории области, района, города (кроме города районного подчинения и района в городе, поселка, аула (села), аульного (сельского) округа) является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Маслихат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Маслихаты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призваны выражать и реализовывать волю населения соответствующей административно-территориальной единицы с учетом общегосударственных интересов.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Представительные (и исполнительные) органы обеспечивают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1) выполнение программ социального и экономического развития соответствующей территории;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2) исполнение на местах Конституции, Законов РК, Постановлений Парламента, актов Президента и Правительства, решений вышестоящих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Маслихатов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глав местных администраций, принятых в пределах их компетенции;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3) связь между республиканскими и местными органами власти;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4) привлечение населения к управлению местными делами.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Организационно-правовые формы деятельности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1) сессия – основная форма деятельности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на которой он решает вопросы, отнесенные к его ведению законодательством РК. Правомочна если на ней присутствуют не менее 2/3 от числа депутатов, избранных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Маслихат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2) Комиссии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Маслихат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образует на срок своих полномочий постоянные комиссии (до 7) для предварительного рассмотрения и подготовки вопросов, относящихся к ведению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Маслихата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содействия проведению в жизнь его решений, законодательных актов РК, осуществления в пределах своей компетенции контрольных функций. Постоянные комиссии и их председатели избираются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Маслихатом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из числа его депутатов. Они отчитываются не реже 1 раза в год.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3) Для контроля за исполнением местного бюджета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Маслихат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избирает на срок своих полномочий ревизионную комиссию.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Полностью процесс создания эффективной и оптимальной структуры государственного управления в Казахстане ещё не завершён и не соответствует требованиям времени. Поэтому, учитывая сложную ситуацию в отечественной экономике и обострение торгово-функциональных воин в непосредственной близости от Казахстана, Президент страны Н. А. Назарбаев своим указом от 6 августа 2014 года, за N 875 реорганизовал Правительство РК.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Министерству финансов переданы функции и полномочия в области бюджетного планирования от Министерства экономики и бюджетного планирования.</a:t>
            </a:r>
          </a:p>
          <a:p>
            <a:pPr>
              <a:buNone/>
            </a:pPr>
            <a:r>
              <a:rPr lang="ru-RU" dirty="0"/>
              <a:t>Министерство сельского хозяйства получила функции и полномочия в области формирования и реализации государственной политики в сфере развития рыбного хозяйства, управления водными ресурсами, лесов, животного мира - от Министерства окружающей среды и водных ресурсов.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1561</TotalTime>
  <Words>1668</Words>
  <Application>Microsoft Office PowerPoint</Application>
  <PresentationFormat>Экран (4:3)</PresentationFormat>
  <Paragraphs>84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Calibri</vt:lpstr>
      <vt:lpstr>Franklin Gothic Book</vt:lpstr>
      <vt:lpstr>Franklin Gothic Medium</vt:lpstr>
      <vt:lpstr>Times New Roman</vt:lpstr>
      <vt:lpstr>Wingdings 2</vt:lpstr>
      <vt:lpstr>Трек</vt:lpstr>
      <vt:lpstr>Министерство науки и высшего образования   Республики Казахстан Карагандинский университет имени Е.А. Букетова</vt:lpstr>
      <vt:lpstr>Список литературы: </vt:lpstr>
      <vt:lpstr>План лекции </vt:lpstr>
      <vt:lpstr>литература </vt:lpstr>
      <vt:lpstr>Презентация PowerPoint</vt:lpstr>
      <vt:lpstr>Представительные (и исполнительные) органы обеспечивают</vt:lpstr>
      <vt:lpstr>Организационно-правовые формы деятельности Маслихата</vt:lpstr>
      <vt:lpstr>Презентация PowerPoint</vt:lpstr>
      <vt:lpstr>Презентация PowerPoint</vt:lpstr>
      <vt:lpstr>Презентация PowerPoint</vt:lpstr>
      <vt:lpstr>Презентация PowerPoint</vt:lpstr>
      <vt:lpstr>критерии эффективности государственного управления</vt:lpstr>
      <vt:lpstr>Презентация PowerPoint</vt:lpstr>
      <vt:lpstr>резюме</vt:lpstr>
      <vt:lpstr>Контрольные вопросы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5. Коммуникации в управлении</dc:title>
  <cp:lastModifiedBy>Boss</cp:lastModifiedBy>
  <cp:revision>124</cp:revision>
  <dcterms:modified xsi:type="dcterms:W3CDTF">2024-05-26T18:15:08Z</dcterms:modified>
</cp:coreProperties>
</file>