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312" r:id="rId2"/>
    <p:sldId id="256" r:id="rId3"/>
    <p:sldId id="313" r:id="rId4"/>
    <p:sldId id="318" r:id="rId5"/>
    <p:sldId id="322" r:id="rId6"/>
    <p:sldId id="323" r:id="rId7"/>
    <p:sldId id="324" r:id="rId8"/>
    <p:sldId id="325" r:id="rId9"/>
    <p:sldId id="326" r:id="rId10"/>
    <p:sldId id="327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272" r:id="rId30"/>
    <p:sldId id="340" r:id="rId31"/>
    <p:sldId id="341" r:id="rId32"/>
    <p:sldId id="361" r:id="rId33"/>
    <p:sldId id="316" r:id="rId34"/>
    <p:sldId id="36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7329" autoAdjust="0"/>
  </p:normalViewPr>
  <p:slideViewPr>
    <p:cSldViewPr>
      <p:cViewPr varScale="1">
        <p:scale>
          <a:sx n="68" d="100"/>
          <a:sy n="68" d="100"/>
        </p:scale>
        <p:origin x="148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3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2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A2F3E-1791-48B0-B4AF-695B7249D0CF}" type="datetimeFigureOut">
              <a:rPr lang="ru-RU" smtClean="0"/>
              <a:t>26.05.2024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0C62C-895B-41C2-A275-B49B0149DD9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696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Региональная экономика и управление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. Оценка социально-экономического потенциала регионов Казахстана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Образовательная программа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           6B04102-Государственное и местное управление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coolreferat.com/ref-1_1475446755-38553.coolpic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64386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Функционально-стоимостной подход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основе подхода – ранжирование регионов по одному синтетическому показателю производства ВРП на душу населения (какие-либо типы регионов при этом не выделяются).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Такой подход можно назвать лишь условной типологией. Используется ранжирование регионов для выделения северных территорий (где наиболее развит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газонефтедобывающий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комплекс) как наиболее благополучных, при этом лишь вскользь упоминается об уровне жизни и состоянии социальной сферы в этих регионах.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57200"/>
            <a:ext cx="8563004" cy="838200"/>
          </a:xfrm>
        </p:spPr>
        <p:txBody>
          <a:bodyPr>
            <a:norm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Подход с позиций инновационной привлекательности регионов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Фактор инновационной привлекательности регионов становится все популярнее в экономических исследованиях. В соответствии с этим выделяется четыре типа регионов: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регионы с благоприятными стартовыми условиями вхождения в рынок и выгодным геополитическим положением, имеющие поддержку центра и развитую диверсифицированную структуру производства;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регионы со скромными стартовыми возможностями, имеющие сырьевую специализацию промышленного производства;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депрессивные регионы, отличительной чертой которых является узкоспециализированное промышленное производство, высокий износ основных фондов, обладающие достаточно мощным трудовым и интеллектуальным потенциалом;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регионы, не попавшие в первые три группы.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Инновационный подход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Инновационный подход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является достаточно перспективным и нуждается в дальнейшем развитии, которое видится в направлении увеличения градаций регионов.</a:t>
            </a:r>
          </a:p>
          <a:p>
            <a:pPr marL="514350" indent="-514350">
              <a:buClrTx/>
              <a:buSzPct val="100000"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Tx/>
              <a:buSzPct val="100000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Самый простой вариант встречающихся типологий (который типологией можно назвать только с определенной долей условности) – это ранжирование регионов по одному показателю с последующим делением регионов на несколько групп (например, с крайне высокими значениями показателя, с высокими значениями, с близкими к среднему, с низкими, с крайне низкими).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Второй, немного более сложный, вариант типологии — деление регионов на группы по исходному состоянию и динамике одного показателя (например, по объемам промышленного производства на душу населения и темпам роста промышленного производства; в этом случае могут выделяться регионы с одновременно высокими уровнем развития производства и темпами его роста, с высоким уровнем развития и низкими темпами роста, с низким уровнем развития и высокими темпами роста, с одновременно низкими уровнем развития и темпами роста).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Третий, похожий на предыдущий, вариант типологии – деление регионов на группы на основе также двух, но уже разных показателей (например, валового регионального продукта на душу населения и доли инвестиций в ВРП; разделение регионов на типы в этом случае аналогично разделению в предыдущем варианте типологии: регионы с одновременно высокими уровнем ВРП на душу населения и долей инвестиций в ВРП, т. е. с высоким уровнем экономического развития и относительно хорошими его перспективами, регионы с одновременно низкими уровнем ВРП на душу населения и долей инвестиций в ВРП, т. е. с низким уровнем развития экономики и продолжающимся отставанием в экономическом развитии и т. д.).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Четвертый вариант типологии – это усложненный предыдущий вариант типологии, суть которого заключается в использовании вместо частного показателя (или двух частных показателей) интегрального показателя (или показателей). Одним из примеров типологии на основе двух интегральных показателей можно считать типологию регионов по их инвестиционному потенциалу и инвестиционным рискам.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Пятый вариант типологии по форме напоминает первый, но по сути принципиальным образом от него отличается и представляет собой типологию по одному показателю, но не единичному, а интегральному.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 группа классификаций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это простые регионы, выделяемые по единичным признакам. В региональной экономике в качестве таких признаков чаще всего выступают: объем валового регионального продукта; темпы экономического роста; тип территориальной структуры хозяйства (поляризованный или гомогенный); коэффициент плотности населения; характер хозяйственной специализации региона.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 группа классификаций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это сложные регионы, выделяемые на основе совокупности признаков. Например, широко известна классификация регионов, проводимая журналом "Эксперт" на основе двух интегральных показателей: инвестиционного потенциала и инвестиционного риска.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 группа классификаций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на основе выделения ключевых проблем регионального развития. Здесь, в частности, можно выделить такие типы регионов, как: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депрессивные регионы - демонстрировавшие в прошлом относительно высокие темпы развития; 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стагнирующие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регионы - отличающиеся крайне низкими или нулевыми темпами развития;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пионерные регионы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регионы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нового освоения;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программные (плановые) регионы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регионы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на которые распространяется целевые программы социально-экономического развития и контуры которого не совпадают с существующими границами территориального районирования. 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4 группа классификаций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проводится с точки зрения возможностей региона осуществлять самостоятельную экономическую политику. Здесь, в частности, выделяются «планирующие» регионы, имеющие единые органы хозяйственного управления, и «плановые» регионы, лишенные подобных органов.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лекции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458200" cy="4000528"/>
          </a:xfrm>
        </p:spPr>
        <p:txBody>
          <a:bodyPr>
            <a:noAutofit/>
          </a:bodyPr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Усиление неоднородности экономического пространства и перспективы сближения регионов по экономическому и социальному развитию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Методологические основы типологии (группировки) регионов республики по экономическому потенциалу и уровню социально-экономического развития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Анализ социально-экономического развития регионов.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Оценка конкурентоспособности региона на основе индекса структуры и динамики занятости населения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Качественные признаки проблемных регионов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особая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кризисность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проявления крупных проблем, создающих угрозу социально-экономической стабильности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Наличие ресурсного потенциала, особенно важного для национальной экономики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Особое значение геополитического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геоэкономического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положения региона для реализации стратегических интересов страны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Недостаток собственных ресурсов для самостоятельного решения проблем.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Кризисные регионы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Выделение кризисных регионов осуществляется на основе первого подхода, т.е. на основе количественных критериев. В этом случае проводится сопоставление регионов по основным показателям социально-экономического развития и выделяются территории, где эти значения существенно отклоняются в худшую сторону от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средненациональных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или эталонных значений.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 категории кризисных относятся регионы, в которых значения основных социально-экономических показателей существенно хуже, чем в среднем по стране.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 анализ социально-экономического развития региона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Оценка состояния природно-ресурсного потенциала региона.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Выявление причин ухудшения состояния окружающей среды.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 Изучение особенностей, как динамики населения, так и его половозрастной структуры, а также причины основных миграционных потоков.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 Оценка использования трудовых ресурсов по основным отраслям экономики региона.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5. Выяснение общих и особенных причин безработицы региона.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6. Оценка уровня и качества жизни населения, обеспеченность населения основными объектами социальной инфраструктуры.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7. Оценка достигнутого уровня экономического развития региона, его промышленности, сельского хозяйства, производственной инфраструктуры в целях составления стратегии дальнейшего функционирования региональной экономики в условиях рынка.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8. Оценка межрегиональных экономических связей.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9. Выявление потенциальных экспортных резервов производства.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10. Оценка финансового положения территорий, имеющейся у региона части доходов регионального бюджета, расходование денег из регионального бюджета. 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11. Оценка возможностей использования предприятий, относящихся к различным формам собственности, в общих интересах населения и хозяйства региона.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Разделы анализа социально-экономического развития региона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Анализ общего уровня развития региона.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Анализ и оценка природно-ресурсного потенциала региона.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Анализ состояния окружающей среды и причин ее загрязнения.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Анализ и оценка уровня социального и экономического развития, включая оценку демографических и миграционных процессов на территории региона.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 Анализ занятости и безработицы, расселения по территории региона и достигнутого уровня жизни населения.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6. Оценка достигнутого уровня развития промышленности, сельского хозяйства и рыночной инфраструктуры.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7. Анализ и оценка экспортного потенциала, межрегиональных и внешнеэкономических связей.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8. Оценка финансового положения региона, состояния бюджета региона.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9. Анализ направлений развития малого и среднего бизнеса в регионе.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Введение структурных компонентов, т.е. рассмотрение отрасли с учетом структурных сдвигов в занятости позволяет дать оценку факторам роста экономики региона.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Для этих целей можно использовать статистический индекс, который разделяется на две компоненты: Эффект состава отраслевой структуры региона; Темпы роста отрасли в регионе в сравнении национальными темпами роста отрасли.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Первый - STR -эффект - определяет конкурентоспособность региона по доле отрасли в структуре региона, сложившейся под влиянием факторов внешнего и национального спроса. Удельный вес отрасли является своего рода результатом действия этих факторов за рассматриваемый период. В то же время, измеряемая разница между национальным и отраслевым темпом роста является индикатором развития отрасли, которая может расти больше или меньше, чем национальная занятость в целом.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STR эффект мы предлагаем рассчитывать по формуле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			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где 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ir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занятость (или ВДС)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отрасли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регионе  в 0 году;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занятость (или ВДС)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регионе в 0 году;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занятость (или ВДС)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отрасли в стране в отчетном и базисном году;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занятость (или ВДС) в стране в отчетном и базисном году.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500438"/>
            <a:ext cx="29337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Второй - KON-эффект - измеряет возможности каждого конкретного региона в превышении национального темпа роста по конкретной отрасли. Если этот прирост за период положителен, то отрасль в регионе развивается более динамично, чем в среднем по стране, что также позволяет сделать вывод о её конкурентоспособности.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KON эффект мы предлагаем рассчитывать по формуле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					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где 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ir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занятость (или ВДС)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отрасли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регионе в 0 году;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занятость (или ВДС)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регионе в 0 году;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занятость (или ВДС)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отрасли в стране в отчетном и базисном году;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ir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ir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занятость (или ВДС)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отрасли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регионе в отчетном и базисном году.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286124"/>
            <a:ext cx="29241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Индексы STR - и OTR - эффекта по четырем отраслям, 2009-2014 годы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8001056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Модель конкурентоспособности региона на основе индексов структуры и динамики занятости в отраслях экономики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07249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Исторически сложившаяся неоднородность экономического пространства Казахстана оказывает значительное влияние на эволюцию государственного устройства, структуру и эффективность экономики, стратегию и тактику институциональных преобразований и социально-экономической политики.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Уменьшение пространственной неоднородности (дифференциации) создает более благоприятные условия для развития общенационального рынка, гармонизации социально-экономических преобразований, формирования на качественно более высоком уровне общего менталитета, укрепления единства казахстанского государства.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Межрегиональное неравенство определяется тем, что региональное развитие не может быть равномерным. Это показывается двумя концепциями. Первая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центро-периферийная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модель пространственного развития. Вторая концепция - описание процессов пространственной концентрации экономики, в том числе в рамках «новой экономической географии».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" y="928670"/>
            <a:ext cx="8458200" cy="5143536"/>
          </a:xfrm>
        </p:spPr>
        <p:txBody>
          <a:bodyPr>
            <a:noAutofit/>
          </a:bodyPr>
          <a:lstStyle/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Куценко С.Ю., Павленко В.И. Региональная экономика и управление.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Чанг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Х.-Д. Как устроена экономика. М.: Манн, Иванов и Фербер,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Коваленко Е. Г., Кочеткова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А.,Полушкина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Т. М., Рябова С. Г., Якимова О.Ю., Акимова Ю.А.,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Баландина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С.В.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Фетисов Г.Г., Орешин В.П. Региональная экономика и управление. М.: ИНФРА-М, 2006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Андреев А. В. Основы региональной экономики: учебник для вузов/А. В. Андреев.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2012. 334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И. Л. Экономическая география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регионалистика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учебник / И.Л.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Э.Н.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Кузъбожев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М.: КНОРУС, 2012. 346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Региональная экономика/ Под ред. Г. Поляка. М.: Юнити-Дана,2013. 464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Теория социально-экономической географии: спектр современных взглядов. Ред. и сост. А. Г. Дружинин и В. Е. Шувалов. Ростов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/Д: Изд-во ЮФУ, 2010.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Альмира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Астана: ОО "ИЭЭ", 2016. - 248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Изард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У. Методы регионального анализа. М.: Прогресс. 1966.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Пфейфер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Н. Э. [и др.] Государственное регулирование экономики: электронный учебник. М., 2014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4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Среди проблем регионального развития все большую актуальность приобретают вопросы обоснования управленческих решений в части выбора приоритетов регионального развития, одним из методов решения которых является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типологизация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регионов как объектов управления.</a:t>
            </a:r>
          </a:p>
          <a:p>
            <a:pPr marL="514350" indent="-514350">
              <a:buClrTx/>
              <a:buSzPct val="100000"/>
              <a:buFont typeface="+mj-lt"/>
              <a:buAutoNum type="arabicPeriod" startAt="4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Типологизация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регионов – группировка региональных образований по определенным признакам. Другими словами, типология регионов – это разделение регионов на группы, выделяемые на основе одного или совокупности нескольких существенных признаков.</a:t>
            </a:r>
          </a:p>
          <a:p>
            <a:pPr marL="514350" indent="-514350">
              <a:buClrTx/>
              <a:buFont typeface="+mj-lt"/>
              <a:buAutoNum type="arabicPeriod" startAt="4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Типологизация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регионов возможна по динамике одного показателя: регионы, которые и в базисном и в наблюдаемом году имели уровень индикатора выше среднего; регионы, у которых уровень индикатора базисном году был выше среднего, а в наблюдаемом году стал ниже среднего; регионы, у которых уровень индикатора в базисном году был ниже среднего, а затем превысил средний уровень; регионы, у которых уровень показателя и в базисном и в наблюдаемом году был ниже среднего).</a:t>
            </a:r>
          </a:p>
          <a:p>
            <a:pPr marL="514350" indent="-514350">
              <a:buClrTx/>
              <a:buFont typeface="+mj-lt"/>
              <a:buAutoNum type="arabicPeriod" startAt="4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Регионоведы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также выделяют внутренние и внешние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регионообразующие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факторы.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Autofit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8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Общими чертами регионов являются: социальные; технологические; экономические; культурные; институционально-политические, организационные.</a:t>
            </a:r>
          </a:p>
          <a:p>
            <a:pPr marL="514350" indent="-514350">
              <a:buClrTx/>
              <a:buSzPct val="100000"/>
              <a:buFont typeface="+mj-lt"/>
              <a:buAutoNum type="arabicPeriod" startAt="8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Существует несколько подходов к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типологизации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регионов. </a:t>
            </a:r>
          </a:p>
          <a:p>
            <a:pPr marL="514350" indent="-514350">
              <a:buClrTx/>
              <a:buSzPct val="100000"/>
              <a:buFont typeface="+mj-lt"/>
              <a:buAutoNum type="arabicPeriod" startAt="8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Регионы отличаются по уровню насыщенности производительными силами, социальной структуре, наличию сырьевой базы и полезных ископаемых, расстоянию от высокоразвитых промышленных, культурных и столичных центров. </a:t>
            </a:r>
          </a:p>
          <a:p>
            <a:pPr marL="514350" indent="-514350">
              <a:buClrTx/>
              <a:buFont typeface="+mj-lt"/>
              <a:buAutoNum type="arabicPeriod" startAt="8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основу классификации регионов кладутся следующие критерии: уровень и темпы экономического развития, тип территориальной структуры, коэффициент плотности населения, темпы прироста населения, характер и коэффициент производственной специализации и др.</a:t>
            </a:r>
          </a:p>
          <a:p>
            <a:pPr marL="514350" indent="-514350">
              <a:buClrTx/>
              <a:buFont typeface="+mj-lt"/>
              <a:buAutoNum type="arabicPeriod" startAt="8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Стратегическая типология регионов предназначена для разработки долговременной политики их социально-экономического развития. Возможно использование смешанной типологии – тактическо-стратегической, но универсальной типологии регионов нет, есть только целевая.</a:t>
            </a:r>
          </a:p>
          <a:p>
            <a:pPr marL="514350" indent="-514350">
              <a:buClrTx/>
              <a:buSzPct val="100000"/>
              <a:buFont typeface="+mj-lt"/>
              <a:buAutoNum type="arabicPeriod" startAt="8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SzPct val="100000"/>
              <a:buFont typeface="+mj-lt"/>
              <a:buAutoNum type="arabicPeriod" startAt="8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686800" cy="4525963"/>
          </a:xfrm>
        </p:spPr>
        <p:txBody>
          <a:bodyPr>
            <a:normAutofit fontScale="55000" lnSpcReduction="20000"/>
          </a:bodyPr>
          <a:lstStyle/>
          <a:p>
            <a:pPr marL="571500" indent="-571500">
              <a:buClrTx/>
              <a:buSzPct val="100000"/>
              <a:buFont typeface="+mj-lt"/>
              <a:buAutoNum type="arabicPeriod" startAt="12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экономической науке существуют и другие подходы к классификации регионов. Так, например, в индустриально развитых странах Запада принято выделять депрессивные регионы, демонстрировавшие в прошлом относительно высокие темпы развития;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стагнирующие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регионы, отличающиеся крайне низкими или «нулевыми» темпами развития; пионерные регионы или регионы нового освоения;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микрорегионы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или первичные экономические регионы; экономические регионы первого порядка (или генеральные), образующие схемы регионального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макроделения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страны; программные (плановые) регионы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регионы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на которых распространяются целевые программы развития и контуры которого не совпадают по территории с регионами данной сетки; уникальные регионы, связанные с реализацией крупных строек (проектные регионы) или характеризующиеся крайне низким уровнем развития (проблемные регионы). </a:t>
            </a:r>
          </a:p>
          <a:p>
            <a:pPr marL="571500" indent="-571500">
              <a:buClrTx/>
              <a:buSzPct val="100000"/>
              <a:buFont typeface="+mj-lt"/>
              <a:buAutoNum type="arabicPeriod" startAt="12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Введение структурных компонентов, т.е. рассмотрение отрасли с учетом структурных сдвигов в занятости позволяет дать оценку факторам роста экономики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региона. 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этих целей можно использовать статистический индекс, который разделяется на две компоненты: Эффект состава отраслевой структуры региона; Темпы роста отрасли в регионе в сравнении национальными темпами роста отрасли.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Контрольные вопросы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Назовите основные показатели уровня экономического развития региона.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 рассчитывается коэффициент товарообмена?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коэффициент локализации?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коэффициент специализации?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948DAEE-B41E-1B34-75D4-F044508CE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>
            <a:normAutofit fontScale="25000" lnSpcReduction="20000"/>
          </a:bodyPr>
          <a:lstStyle/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Куценко С.Ю., Павленко В.И. Региональная экономика и управление.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Чанг Х.-Д. Как устроена экономика. М.: Манн, Иванов и Фербер,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Коваленко Е. Г., Кочеткова С.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А.,Полушкина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М., Рябова С. Г., Якимова О. Ю., Акимова Ю. А., Баландина С. 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Фетисов Г.Г., Орешин В.П. Региональная экономика и управление. М.: ИНФРА-М, 2006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Андреев А. В. Основы региональной экономики: учебник для вузов/А. В. Андреев.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2012. 334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Л. Экономическая география и регионалистика: учебник / И.Л.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Э.Н.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Кузъбожев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М.: КНОРУС, 2012. 346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Региональная экономика/ Под ред. Г. Поляка. М.: Юнити-Дана,2013. 464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Мухамеджанова Д. Ш. Казахстан в экономике Азии: актуальные тенденции международного сотрудничества [Текст]: монография / Д. Ш. Мухамеджанова. Астана : КИСИ при Президенте РК, 2014. 166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Теория социально-экономической географии: спектр современных взглядов. Ред. и сост. А. Г. Дружинин и В. Е. Шувалов.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н/Д: Изд-во ЮФУ, 2010.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Ибраева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Альмира Ибраева. Астана: ОО "ИЭЭ", 2016. - 248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Изард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 Методы регионального анализа. М.: Прогресс. 1966.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Пфейфер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 Э. [и др.] Государственное регулирование экономики: электронный учебник. М., 2014</a:t>
            </a:r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64B7C0D-F17B-583C-BF73-806E150AE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643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Исторически сложившаяся неоднородность экономического пространства Казахстана оказывает значительное влияние на эволюцию государственного устройства, структуру и эффективность экономики, стратегию и тактику институциональных преобразований и социально-экономической политики. Поэтому вопрос о том, увеличивается или уменьшается неоднородность, или дифференциация, экономического пространства, имеет важное значение с разных точек зрения.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 началом рыночных реформ дифференциация регионов стала быстро усиливаться. Это объяснялось в основном двумя комплексами причин.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Во-первых, действием рыночной конкуренции, неодинаковой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адаптируемости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 рынку регионов с разной структурой экономики и разным менталитетом населения и власти.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Во-вторых, значительным ослаблением регулирующей роли государства (сокращением государственной финансовой поддержки, отменой большинства региональных экономических и социальных компенсаторов) и фактическим неравенством субъектов в экономических отношениях с центром.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Межрегиональная дифференциация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являлась пространственным отображением растущей экономической (по формам собственности и секторам экономики) и социальной (по группам населения) дифференциации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Концепции межрегионального неравенства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Первая -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центро-периферийная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модель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пространственного развития. Центры разного уровня всегда стягивают ресурсы (человеческие, финансовые, природные) со своей периферии. Благодаря концентрации ресурсов происходят инновационные трансформации самих центров, а затем инновации распространяются на периферию, стимулируя её развитие, хотя и с некоторым лагом. Между центрами и периферией существует подвижная зона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полупериферия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которая более активна и при резком изменении условий развития может перехватить функции центра. Эта модель работает на всех уровнях - от мировых городов и крупных агломераций до региональных и местных центров.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Вторая концепция - описание процессов пространственной концентрации экономики, в том числе в рамках «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новой экономической географии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Фундаментальной причиной экономического неравенства является процесс концентрации экономической деятельности в тех местах, которые обладают сравнительными преимуществами, что позволяет снижать издержки бизнеса. Среди таких конкурентных преимуществ П.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Кругман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выделяет факторы «первой природы» (богатство природными ресурсами, выгодное географическое положение), мало зависящие от человека, и "второй природы" (агломерационный эффект, человеческий капитал, институты), в наибольшей степени связанные с деятельностью государства и общества.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регионов представляет собой «качественное улучшение показателей уровня качества жизни населении, развитие социальной инфраструктуры, повышение эффективности социальной политики на всех уровнях»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Tx/>
              <a:buSzPct val="100000"/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Подходы и выбор конкретных мер региональной политики и стратегий развития регионов (при общности и единстве целей) должны учитывать сложившиеся неравенства и их причины.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Tx/>
              <a:buSzPct val="100000"/>
              <a:buNone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Типологизация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регионов – группировка региональных образований по определенным признакам. Другими словами, типология регионов – это разделение регионов на группы, выделяемые на основе одного или совокупности нескольких существенных признаков (это одно из возможных определений типологии). Проводиться типология регионов может с разными целями: как научно-познавательными (в том числе для наглядного описания картины межрегиональных различий), так и практическими (например, выделение проблемных регионов в рамках региональной политики).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1923</TotalTime>
  <Words>3326</Words>
  <Application>Microsoft Office PowerPoint</Application>
  <PresentationFormat>Экран (4:3)</PresentationFormat>
  <Paragraphs>156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Министерство науки и высшего образования  Республики Казахстан Карагандинский университет имени Е.А. Букетова</vt:lpstr>
      <vt:lpstr>План лекции </vt:lpstr>
      <vt:lpstr>литература </vt:lpstr>
      <vt:lpstr>Презентация PowerPoint</vt:lpstr>
      <vt:lpstr>Презентация PowerPoint</vt:lpstr>
      <vt:lpstr>Концепции межрегионального неравенства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Функционально-стоимостной подход</vt:lpstr>
      <vt:lpstr>Подход с позиций инновационной привлекательности регионов</vt:lpstr>
      <vt:lpstr>Инновационный подход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Качественные признаки проблемных регионов</vt:lpstr>
      <vt:lpstr>Кризисные регионы</vt:lpstr>
      <vt:lpstr>Задачи анализ социально-экономического развития региона</vt:lpstr>
      <vt:lpstr>Разделы анализа социально-экономического развития региона</vt:lpstr>
      <vt:lpstr>Презентация PowerPoint</vt:lpstr>
      <vt:lpstr>Презентация PowerPoint</vt:lpstr>
      <vt:lpstr>Презентация PowerPoint</vt:lpstr>
      <vt:lpstr>Индексы STR - и OTR - эффекта по четырем отраслям, 2009-2014 годы</vt:lpstr>
      <vt:lpstr>Модель конкурентоспособности региона на основе индексов структуры и динамики занятости в отраслях экономики</vt:lpstr>
      <vt:lpstr>резюме</vt:lpstr>
      <vt:lpstr>резюме</vt:lpstr>
      <vt:lpstr>резюме</vt:lpstr>
      <vt:lpstr>резюме</vt:lpstr>
      <vt:lpstr>Контрольные вопросы</vt:lpstr>
      <vt:lpstr>Список литературы: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5. Коммуникации в управлении</dc:title>
  <cp:lastModifiedBy>Boss</cp:lastModifiedBy>
  <cp:revision>177</cp:revision>
  <dcterms:modified xsi:type="dcterms:W3CDTF">2024-05-26T18:14:08Z</dcterms:modified>
</cp:coreProperties>
</file>