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2" r:id="rId2"/>
    <p:sldId id="256" r:id="rId3"/>
    <p:sldId id="313" r:id="rId4"/>
    <p:sldId id="318" r:id="rId5"/>
    <p:sldId id="319" r:id="rId6"/>
    <p:sldId id="25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272" r:id="rId15"/>
    <p:sldId id="314" r:id="rId16"/>
    <p:sldId id="316" r:id="rId17"/>
    <p:sldId id="32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329" autoAdjust="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100811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 науки и высшего образования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Региональная экономика и управление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Тема 3.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Регион как объект хозяйствования и управления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Образовательная программа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	           6B04102-Государственное и местное управление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3D0F6B-5BB9-8F03-138A-750A94A32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23" y="2810202"/>
            <a:ext cx="8687553" cy="12375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Региональный валовой продукт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является, по сути, обобщенным экономическим показателем, характеризирующим уровень экономического развития региона. Он отражает и характеризует процесс производства товаров и услуг. Объем ВРП говорит о том, какова стоимость всех выпущенных товаров и услуг во всех экономических отраслях в конкретном регионе.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условиях современной экономики принято использовать несколько вариантов расчета ВРП.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Производственный метод расчета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показателя используется на стадии производства. Он является, по сути, суммой валовой добавленной стоимости, которая формируется каждой институциональной единицей-резидентом в области экономической территории региона.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Валовой региональный продукт, который рассчитывается по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каждому из регионов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имеет существенные отличия от ВВП. Разница между показателями - это объем добавочной стоимости.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Кристаллер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своем основном труде «Центральные места в южной Германии», опубликованном в 1933 г., выдвинул первую теорию о функциях и размещении системы населенных пунктов (центральных мест) в рыночном пространстве.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Центральными местами В.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Кристаллер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называет экономические центры, которые обслуживают товарами и услугами не только себя, но и население  своей округи (зоны сбыта). Зоны обслуживания и сбыта с течением времени имеют тенденцию оформляться в правильные шестиугольники (пчелиные соты), а вся заселенная территория покрывается шестиугольниками без просвета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кристаллеровская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решетка) (рисунок 2.4). Благодаря этому минимизируется среднее расстояние для сбыта продукции или поездок в центры для покупок и обслуживания.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14422"/>
            <a:ext cx="792961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Региональная социально-экономическая система, изучаемая региональной экономикой, представляет собой целостную совокупность взаимосвязанных и взаимодействующих социальных и экономических институтов (субъектов) и отношений по поводу распределения и потребления материальных и нематериальных ресурсов, производства, распределения, обмена и потребления товаров и услуг.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Регион рассматривается, по крайней мере, с двух сторон: во-первых, как часть единого народно-хозяйственного комплекса страны; во-вторых, как самостоятельное целостное образование, имеющее свои особые цели задачи экономического развития, ресурсный потенциал, способы соединения производственных ресурсов — факторов производства.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Отношения между регионами и внешним миром являются преимущественно торговыми, хотя в последнее время регионы становятся непосредственными участниками межрегионального и международного рынков кредитных ресурсов, ценных бумаг. Регулирование таких финансовых взаимоотношений (особенно межбюджетных) — одно из главных направлений государственной региональной экономической политики.</a:t>
            </a:r>
          </a:p>
          <a:p>
            <a:pPr marL="457200" indent="-457200">
              <a:buFont typeface="+mj-lt"/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142984"/>
            <a:ext cx="814393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Территориальное разделение труда открывает дополнительные возможности повышения эффективности регионального воспроизводства как за счет преимуществ отраслевой специализации, так и благодаря использованию природно-ресурсных и социально-экономических возможностей регионов.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Территориальное разделение труда открывает дополнительные возможности повышения эффективности регионального воспроизводства как за счет преимуществ отраслевой специализации, так и благодаря использованию природно-ресурсных и социально-экономических возможностей регионов.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Специализация региона и ее эффективность вычисляется с помощью специальных таблиц и коэффициентов. В табличном методе учитывают долю отрасли в общем объеме производства в регионе, а также ее ранг (место, которое занимает отрасль среди других). Коэффициенты специализации отражают уровень концентрации отрасли по сравнению с другими отраслями в регионе, или той же отраслью в стране. </a:t>
            </a:r>
          </a:p>
          <a:p>
            <a:pPr marL="342900" indent="-342900" fontAlgn="base">
              <a:buFont typeface="+mj-lt"/>
              <a:buAutoNum type="arabicPeriod" startAt="4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 помощью динамики ВРП, в комплексе со стоимостными и натуральными показателями, удается установить направленность и интенсивность экономических процессов, которые могут на межрегиональном уровне послужить сильным толчком к развитию. ВРП играет большую роль в расчетах макроэкономических показателей и в реформировании межрегиональных отношений.</a:t>
            </a:r>
          </a:p>
          <a:p>
            <a:pPr marL="534988" indent="-534988" algn="just">
              <a:buFont typeface="+mj-lt"/>
              <a:buAutoNum type="arabicPeriod" startAt="4"/>
              <a:tabLst>
                <a:tab pos="534988" algn="l"/>
              </a:tabLs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34988" indent="-534988" algn="just">
              <a:buFont typeface="+mj-lt"/>
              <a:buAutoNum type="arabicPeriod" startAt="4"/>
              <a:tabLst>
                <a:tab pos="534988" algn="l"/>
              </a:tabLs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Контрольные вопросы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регион как социально-экономическая система?</a:t>
            </a:r>
          </a:p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инфраструктура?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Что такое территориальная структура народного хозяйства?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D4E6FBB3-6C37-3FB8-8A07-3A5C04EF62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>
            <a:normAutofit fontScale="25000" lnSpcReduction="20000"/>
          </a:bodyPr>
          <a:lstStyle/>
          <a:p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Куценко С.Ю., Павленко В.И. Региональная экономика и управление.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Чанг Х.-Д. Как устроена экономика. М.: Манн, Иванов и Фербер,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Коваленко Е. Г., Кочеткова С.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А.,Полушкина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М., Рябова С. Г., Якимова О. Ю., Акимова Ю. А., Баландина С. 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Фетисов Г.Г., Орешин В.П. Региональная экономика и управление. М.: ИНФРА-М, 2006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Андреев А. В. Основы региональной экономики: учебник для вузов/А. В. Андреев.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2012. 334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 Л. Экономическая география и регионалистика: учебник / И.Л.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Э.Н.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Кузъбожев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М.: КНОРУС, 2012. 346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Региональная экономика/ Под ред. Г. Поляка. М.: Юнити-Дана,2013. 464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Мухамеджанова Д. Ш. Казахстан в экономике Азии: актуальные тенденции международного сотрудничества [Текст]: монография / Д. Ш. Мухамеджанова. Астана : КИСИ при Президенте РК, 2014. 166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Теория социально-экономической географии: спектр современных взглядов. Ред. и сост. А. Г. Дружинин и В. Е. Шувалов.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н/Д: Изд-во ЮФУ, 2010.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Ибраева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Альмира Ибраева. Астана: ОО "ИЭЭ", 2016. - 248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Изард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У. Методы регионального анализа. М.: Прогресс. 1966.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Пфейфер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 Э. [и др.] Государственное регулирование экономики: электронный учебник. М., 2014</a:t>
            </a:r>
          </a:p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8C0815D-6466-E5B5-E7F9-C42021A4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литературы: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5749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лекции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8458200" cy="4429156"/>
          </a:xfrm>
        </p:spPr>
        <p:txBody>
          <a:bodyPr>
            <a:noAutofit/>
          </a:bodyPr>
          <a:lstStyle/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Регион как объект хозяйствования. Факторы формирования и функционирования региональной экономики.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Сущность территориального разделения труда и его роль в территориальной организации производительных сил страны.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Уровень специализации регионов. Сложившаяся специализация региона. Эффективная специализация региона.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Общая характеристика обобщающих показателей как объем валового регионального продукта (ВРП) и его производство на душу населения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81000" y="928670"/>
            <a:ext cx="8458200" cy="5143536"/>
          </a:xfrm>
        </p:spPr>
        <p:txBody>
          <a:bodyPr>
            <a:noAutofit/>
          </a:bodyPr>
          <a:lstStyle/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Куценко С.Ю., Павленко В.И. Региональная экономика и управление.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Чанг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Х.-Д. Как устроена экономика. М.: Манн, Иванов и Фербер,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Коваленко Е. Г., Кочеткова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А.,Полушкина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Т. М., Рябова С. Г., Якимова О.Ю., Акимова Ю.А.,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Баландина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С.В.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Фетисов Г.Г., Орешин В.П. Региональная экономика и управление. М.: ИНФРА-М, 2006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Андреев А. В. Основы региональной экономики: учебник для вузов/А. В. Андреев.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2012. 334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И. Л. Экономическая география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регионалистика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учебник / И.Л.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Э.Н.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Кузъбожев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М.: КНОРУС, 2012. 346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Региональная экономика/ Под ред. Г. Поляка. М.: Юнити-Дана,2013. 464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Теория социально-экономической географии: спектр современных взглядов. Ред. и сост. А. Г. Дружинин и В. Е. Шувалов. Ростов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/Д: Изд-во ЮФУ, 2010.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Альмира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Астана: ОО "ИЭЭ", 2016. - 248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Изард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У. Методы регионального анализа. М.: Прогресс. 1966.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Пфейфер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Н. Э. [и др.] Государственное регулирование экономики: электронный учебник. М., 2014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Особенности региона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управляемость и организованность.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Интегративность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Самоуправление и самоорганизация.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Уникальность.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Устойчивость.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Инерционность. </a:t>
            </a:r>
          </a:p>
          <a:p>
            <a:pPr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Гетерогенность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Иерархичность.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 изучении региона как части единого народно-хозяйственного комплекса страны особое значение имеет ряд фундаментальных проблем, включая: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исследования циклического процесса воспроизводства;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определения его места в системе территориального разделения труда;</a:t>
            </a:r>
          </a:p>
          <a:p>
            <a:pPr lvl="0">
              <a:buClrTx/>
              <a:buSzPct val="100000"/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изучение системы межрегиональных экономических связей и экономических пропорций национальной экономики.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Общественное разделение труда предопределяет последующую интеграцию и установление связей между его отдельными структурными элементами. Можно сказать, что уровень зрелости общественного производства определяется степенью развития общественного разделения труда. Общественное разделение труда развивается в двух направлениях — в виде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отраслевого и территориального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разделения труда, между которыми существует объективная неразрывная связь.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Территориальное разделение труда — процесс производственной специализации, обособления экономических районов, развития межрайонной кооперации, обмена продукцией и услугами.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Территориальное разделение труда представляет собой пространственное проявление общественного разделения труда, обусловленное природными, экономическими, социальными и национально-историческими особенностями регионов. В результате выделившиеся в процессе общественного разделения труда отрасли и производства размещаются в районах с наиболее благоприятными предпосылками для их развития.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8686800" cy="331151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Специализация региона зависит от совокупности благоприятных социально-экономических, природных, исторических и других условий и факторов развития. Она может быть узкой (представленной малым количеством отраслей) и широкой (представленной значительным разнообразием производств и услуг), что обусловлено как спецификой факторов развития, так и степенью открытости экономики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интегрированностью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региона в национальную и мировую экономику). Специализация региона отражает его народнохозяйственные функции.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28670"/>
            <a:ext cx="8686800" cy="515145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Региональная эффективность определяется методами и принцами обычной оценки экономической эффективности производства, например, по максимуму суммарных доходов (прибылей), или минимумом затрат; по показателям эффективности инвестиций, рентабельности; по степени собственного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самообеспечения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финансами и др.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Есть также обобщенные, приспособлены для регионального измерения, формулы, например, сравнительная оценка общей эффективности регионального комплекса: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относительный показатель общей эффективности хозяйства региона;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Е. — показатель (индекс) эффективности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отрасли в регионе; </a:t>
            </a:r>
          </a:p>
          <a:p>
            <a:pPr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Эш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показатель (индекс) эффективности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отрасли в стране;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количество отраслей. </a:t>
            </a:r>
          </a:p>
        </p:txBody>
      </p:sp>
      <p:pic>
        <p:nvPicPr>
          <p:cNvPr id="4" name="Рисунок 3" descr="http://studbooks.net/imag/rps/ka4_regec/image01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500438"/>
            <a:ext cx="235745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1488</TotalTime>
  <Words>1709</Words>
  <Application>Microsoft Office PowerPoint</Application>
  <PresentationFormat>Экран (4:3)</PresentationFormat>
  <Paragraphs>87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Министерство  науки и высшего образования Республики Казахстан Карагандинский университет имени Е.А. Букетова</vt:lpstr>
      <vt:lpstr>План лекции </vt:lpstr>
      <vt:lpstr>литература </vt:lpstr>
      <vt:lpstr>Особенности региона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резюме</vt:lpstr>
      <vt:lpstr>резюме</vt:lpstr>
      <vt:lpstr>Контрольные вопросы</vt:lpstr>
      <vt:lpstr>Список литературы: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5. Коммуникации в управлении</dc:title>
  <cp:lastModifiedBy>Boss</cp:lastModifiedBy>
  <cp:revision>122</cp:revision>
  <dcterms:modified xsi:type="dcterms:W3CDTF">2024-05-26T18:15:15Z</dcterms:modified>
</cp:coreProperties>
</file>