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-6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5/27/2024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96925A-495D-E901-3FF1-63738052EE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9466799" cy="2262781"/>
          </a:xfrm>
        </p:spPr>
        <p:txBody>
          <a:bodyPr>
            <a:norm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задачи курса «Основы научных исследований"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95FE0C6-FA3F-9641-6DDD-ED7ECF80AF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9602787" cy="1126283"/>
          </a:xfrm>
        </p:spPr>
        <p:txBody>
          <a:bodyPr>
            <a:normAutofit/>
          </a:bodyPr>
          <a:lstStyle/>
          <a:p>
            <a:pPr algn="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Дарибеков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С.С.</a:t>
            </a:r>
          </a:p>
        </p:txBody>
      </p:sp>
    </p:spTree>
    <p:extLst>
      <p:ext uri="{BB962C8B-B14F-4D97-AF65-F5344CB8AC3E}">
        <p14:creationId xmlns:p14="http://schemas.microsoft.com/office/powerpoint/2010/main" val="3699675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EF17C1-8225-AA52-95E0-FD93A46782BE}"/>
              </a:ext>
            </a:extLst>
          </p:cNvPr>
          <p:cNvSpPr txBox="1"/>
          <p:nvPr/>
        </p:nvSpPr>
        <p:spPr>
          <a:xfrm>
            <a:off x="1434903" y="128520"/>
            <a:ext cx="10522636" cy="71711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науки: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Производительная функция призвана для внедрения в производство нововведений, инноваций, новых технологий, форм организации и т.д. В связи с этим говорят и пишут о превращении науки в непосредственную производительную силу современного общества, о науке как особом «цехе» производства, а ученых относит к производительным работникам.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функция задана самой сутью науки, главное назначение которой познание природы, общества и мышления, то есть производство нового научного знания.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Мировоззренческая функция определяет разработку научного мировоззрения и научной картины реального мира, исследование рационалистических аспектов отношения человека к миру, обоснование научного миропонимания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функция заключается в том, что наука является заметным фактором культурного развития людей и образования. Ее достижения заметно воздействуют на весь учебно-воспитательный процесс, на содержание образовательных программ, учебных планов, учебников, на технологию, формы и методы обучения, в том числе и магистров.</a:t>
            </a:r>
          </a:p>
          <a:p>
            <a:pPr algn="just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Прогностическая функция – одна из важнейших функций науки. Ее ценность в том, в какой мере она может предугадать будущие события. На предвидении фактически основывается вся практика человека. Включаясь в исследовательскую деятельность, человек про-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гнозирует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(предвидит) получение некоторых вполне определенных результатов </a:t>
            </a:r>
          </a:p>
        </p:txBody>
      </p:sp>
    </p:spTree>
    <p:extLst>
      <p:ext uri="{BB962C8B-B14F-4D97-AF65-F5344CB8AC3E}">
        <p14:creationId xmlns:p14="http://schemas.microsoft.com/office/powerpoint/2010/main" val="2522035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4A012B8-7DDD-241C-0EF2-3CEA205FC9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1084" y="1079111"/>
            <a:ext cx="8369513" cy="41822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A069B6-3EDA-6761-941F-FA3B618AF897}"/>
              </a:ext>
            </a:extLst>
          </p:cNvPr>
          <p:cNvSpPr txBox="1"/>
          <p:nvPr/>
        </p:nvSpPr>
        <p:spPr>
          <a:xfrm>
            <a:off x="3372729" y="5594223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науки</a:t>
            </a:r>
          </a:p>
        </p:txBody>
      </p:sp>
    </p:spTree>
    <p:extLst>
      <p:ext uri="{BB962C8B-B14F-4D97-AF65-F5344CB8AC3E}">
        <p14:creationId xmlns:p14="http://schemas.microsoft.com/office/powerpoint/2010/main" val="2198967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94E502C-51BA-12A3-2774-5D92234939D8}"/>
              </a:ext>
            </a:extLst>
          </p:cNvPr>
          <p:cNvSpPr txBox="1"/>
          <p:nvPr/>
        </p:nvSpPr>
        <p:spPr>
          <a:xfrm>
            <a:off x="2781885" y="4893771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Научные сектора науки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DFA6BDD-C53B-A254-3BBD-D5AFD10AF4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9649" y="1719034"/>
            <a:ext cx="8961120" cy="243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628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10033A6-FB21-1B4B-200C-46AD4FD23055}"/>
              </a:ext>
            </a:extLst>
          </p:cNvPr>
          <p:cNvSpPr txBox="1"/>
          <p:nvPr/>
        </p:nvSpPr>
        <p:spPr>
          <a:xfrm>
            <a:off x="1125415" y="662748"/>
            <a:ext cx="10860259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самоконтроля: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 Определите историю становления и развития науки.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 Охарактеризуйте содержание, структуру и значение курса. 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Рассмотрите связь «ОНИ» с другими дисциплинами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Дайте определение науки.  Покажите классификацию науки</a:t>
            </a:r>
          </a:p>
        </p:txBody>
      </p:sp>
    </p:spTree>
    <p:extLst>
      <p:ext uri="{BB962C8B-B14F-4D97-AF65-F5344CB8AC3E}">
        <p14:creationId xmlns:p14="http://schemas.microsoft.com/office/powerpoint/2010/main" val="17834965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2A81A3-D267-EAEC-15DF-EB4AEBC005F4}"/>
              </a:ext>
            </a:extLst>
          </p:cNvPr>
          <p:cNvSpPr txBox="1"/>
          <p:nvPr/>
        </p:nvSpPr>
        <p:spPr>
          <a:xfrm>
            <a:off x="1491175" y="644841"/>
            <a:ext cx="10700825" cy="7848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используемых источников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литература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Основы научных исследований : учеб. пособие / Ю. 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Мастобаев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- Алматы : Эпиграф, 2016. - 83 с. -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 с. 83.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 в лингвистике : учеб. пособие / И.В. Арнольд. - 4-е изд., стер. - М. : ФЛИНТА, 2022. - 175 с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 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методическое пособие / Е. С. Аскаров, Е. К.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Балафанов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Б. 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Койшыбаев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- Алматы : ИНТ, 2005. - 197 с.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исследований: учебное пособие / М-во образования и науки Рос. Федерации,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Волгогр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гос. архит.-строит. ун-т ; сост. О. А. Ганжа, Т. В. Соловьева. — Волгоград 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ВолгГАСУ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задания по дисциплине Основы научных исследований: Учебное пособие / Н.Г. Лукьянец – Костанай: Костанайский филиал «ЧелГУ», 2019. – 120 с.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литература</a:t>
            </a:r>
          </a:p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Асхаков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С. И. Основы научных исследований : учебное пособие / С. И.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Асхаков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Карачаевск : КЧГУ, 2020. — 348 с.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научно-исследовательской деятельности : учеб. пособие (курс лекций) / А. Г. Бурда;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Кубан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гос.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ун-т. – Краснодар, 2015. – 145 с.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Семиглазов, В. А. Основы научных исследований: Учебное пособие/ В. А. Семиглазов. — Томск: ТУСУР, 2022. — 73 с.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Бакулев В.А. Основы научного исследования : учеб. пособие / В.А. Бакулев, Н.П. Бельская, В.С. Берсенева. - Екатеринбург : Издательство Уральского университета, 2014. - 63 с.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 : учебное пособие / Б.И. Герасимов, В.В. Дробышева, Н.В. Злобина [и др.]. — 2-е изд., доп. — Москва : ФОРУМ : ИНФРА-М, 2023. — 271 с.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Вайнштейн М.З. Основы научных исследований : учебное пособие / Вайнштейн М.З., Вайнштейн В.М., Кононова О.В.. — Йошкар-Ола : Марийский государственный технический университет, Поволжский государственный технологический университет, ЭБС АСВ, 2011. — 216 c.</a:t>
            </a:r>
          </a:p>
        </p:txBody>
      </p:sp>
    </p:spTree>
    <p:extLst>
      <p:ext uri="{BB962C8B-B14F-4D97-AF65-F5344CB8AC3E}">
        <p14:creationId xmlns:p14="http://schemas.microsoft.com/office/powerpoint/2010/main" val="3105291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29138C-657F-840B-3B0E-E553780AF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726388"/>
          </a:xfrm>
        </p:spPr>
        <p:txBody>
          <a:bodyPr/>
          <a:lstStyle/>
          <a:p>
            <a:pPr algn="ctr"/>
            <a:r>
              <a:rPr lang="ru-RU" dirty="0"/>
              <a:t>ПЛАН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6D39BA-DBF6-1E84-409E-83BFCB62FB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350498"/>
            <a:ext cx="8915400" cy="4560724"/>
          </a:xfrm>
        </p:spPr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История становления и развития науки.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Содержание, структура, значение курса. Связь «ОНИ» с другими дисциплинами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Определение науки. Классификация науки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3903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1C8064-1169-2A52-BCCA-32BAAEE546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8113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ериоды развития науки: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34CA9F-B98D-87D5-9720-C9580C696B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0498" y="1505243"/>
            <a:ext cx="10705514" cy="486742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•	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Преднаука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зарождение науки в цивилизациях Древнего Востока: астрологии,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доевклидова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геометрия, грамоты, нумерологии.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Античная наука — формирование первых научных теорий (атомизм) и составление первых научных трактатов в эпоху Античности: астрономия Птолемея, ботаника Теофраста, геометрия Евклида, физика Аристотеля, а также появление первых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протонаучных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сообществ в лице Академии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Средневековая магическая наука — формирование экспериментальной науки на примере алхимии Джабира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Научная революция и классическая наука — формирование науки в современном смысле в трудах Галилея, Ньютона, Линнея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	Неклассическая наука — наука эпохи кризиса классической рациональности: теория эволюции Дарвина, теория относительности Эйнштейна, принцип неопределенности Гейзенберга, гипотеза Большого Взрыва, теория катастроф Рене Тома, фрактальная геометрия Мандельброта.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062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6101A4-1F44-0E18-24FA-F0B7029A8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Периоды науки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D9726A-0B3C-18CA-BCF0-201BDED0D6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3212" y="1540188"/>
            <a:ext cx="11108788" cy="5043491"/>
          </a:xfrm>
        </p:spPr>
        <p:txBody>
          <a:bodyPr>
            <a:normAutofit lnSpcReduction="10000"/>
          </a:bodyPr>
          <a:lstStyle/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доклассический (ранняя античность, поиск абсолютной истины, наблюдение и размышление, метод аналогий)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классический (XVI—XVII вв., появляется планирование экспериментов, введён принцип детерминизма, повышается значимость науки)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неклассический (конец XIX в, появление мощных научных теорий, например, теории относительности, поиск относительной истины, становится ясно, что принцип детерминизма не всегда применим, а экспериментатор оказывает влияние на поиск эксперимента)</a:t>
            </a:r>
          </a:p>
          <a:p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постнеклассический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(конец XX в., появляется синергетика, расширяется предметное поле познания, наука выходит за свои рамки и проникает в другие области, поиск целей науки).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0040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7657504-BAAE-8176-DA31-348D06362087}"/>
              </a:ext>
            </a:extLst>
          </p:cNvPr>
          <p:cNvSpPr txBox="1"/>
          <p:nvPr/>
        </p:nvSpPr>
        <p:spPr>
          <a:xfrm>
            <a:off x="1698674" y="457090"/>
            <a:ext cx="1025886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изучения данной учебной дисциплины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состоит в овладении знаниями о законах, принципах, понятиях, терминологии, содержании, специфических особенностях организации и управлении научными исследованиями.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DAE335E-B734-B0E9-9ABE-2C2A20771B3B}"/>
              </a:ext>
            </a:extLst>
          </p:cNvPr>
          <p:cNvSpPr txBox="1"/>
          <p:nvPr/>
        </p:nvSpPr>
        <p:spPr>
          <a:xfrm>
            <a:off x="1698674" y="2026750"/>
            <a:ext cx="10258864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дисциплины</a:t>
            </a:r>
            <a:endParaRPr lang="ru-RU" sz="22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раскрытие прогрессивной сущности науки, научных направлений и научных результатов, ее необходимости для поступательного развития общества;</a:t>
            </a:r>
          </a:p>
          <a:p>
            <a:pPr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знакомство с основными теоретическими положениями, законами, принципами, терминами, понятиями, процессами, методами, технологиями, инструментами, операциями осуществления научной деятельности;</a:t>
            </a:r>
          </a:p>
          <a:p>
            <a:pPr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изучение методов планирования и организации научных исследований;</a:t>
            </a:r>
          </a:p>
          <a:p>
            <a:pPr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знакомство с общей методологией научного замысла, творчества, общей схемой организации научного исследования, практикой использования методов научного познания в сфере прикладной информатики; изучение методов планирования и организации научных исследований;</a:t>
            </a:r>
          </a:p>
          <a:p>
            <a:pPr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знакомство с общей методологией научного замысла, творчества, общей схемой организации научного исследования, практикой использования методов научного познания в сфере прикладной информатики;</a:t>
            </a:r>
          </a:p>
        </p:txBody>
      </p:sp>
    </p:spTree>
    <p:extLst>
      <p:ext uri="{BB962C8B-B14F-4D97-AF65-F5344CB8AC3E}">
        <p14:creationId xmlns:p14="http://schemas.microsoft.com/office/powerpoint/2010/main" val="3988989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A8BE598-0BE6-5509-6167-15E6F43E80BE}"/>
              </a:ext>
            </a:extLst>
          </p:cNvPr>
          <p:cNvSpPr txBox="1"/>
          <p:nvPr/>
        </p:nvSpPr>
        <p:spPr>
          <a:xfrm>
            <a:off x="1684606" y="545852"/>
            <a:ext cx="1038547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 изучения дисциплины «Основы научной деятельности» является проблема представления методологии научного творчества начинающим исследователям, организация научной работы, использование методов научного познания и применение логических законов и правил на практике.</a:t>
            </a:r>
          </a:p>
        </p:txBody>
      </p:sp>
    </p:spTree>
    <p:extLst>
      <p:ext uri="{BB962C8B-B14F-4D97-AF65-F5344CB8AC3E}">
        <p14:creationId xmlns:p14="http://schemas.microsoft.com/office/powerpoint/2010/main" val="14970688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F5F363A0-8D1D-338F-EBC3-9ED913B6B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251" y="334178"/>
            <a:ext cx="9505324" cy="54476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4F36A9E-88B5-2121-2AE5-9BAEC76D277E}"/>
              </a:ext>
            </a:extLst>
          </p:cNvPr>
          <p:cNvSpPr txBox="1"/>
          <p:nvPr/>
        </p:nvSpPr>
        <p:spPr>
          <a:xfrm>
            <a:off x="2894427" y="5938172"/>
            <a:ext cx="84722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tabLst>
                <a:tab pos="1026795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Рисунок 1 – Связь курса с другими дисциплинами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793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605E432-A1BE-9A4E-2F0B-5C38ACBFF829}"/>
              </a:ext>
            </a:extLst>
          </p:cNvPr>
          <p:cNvSpPr txBox="1"/>
          <p:nvPr/>
        </p:nvSpPr>
        <p:spPr>
          <a:xfrm>
            <a:off x="1783080" y="366153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термина «Наука»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E03841-65DF-0E0A-5174-B429D65C2BE2}"/>
              </a:ext>
            </a:extLst>
          </p:cNvPr>
          <p:cNvSpPr txBox="1"/>
          <p:nvPr/>
        </p:nvSpPr>
        <p:spPr>
          <a:xfrm>
            <a:off x="745588" y="1443841"/>
            <a:ext cx="11197883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	Наука – это система знаний о природе, обществе, мышлении, об объективных законах их развития.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Наука – это сфера человеческой деятельности, направленная на получение новых знаний о природе, обществе и мышлении.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Наука – это сфера исследовательской деятельности людей, систематизации объективных данных о реальном мире, а также от-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крытии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выработке новых.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	Наука – это непрерывно развивающаяся система знаний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объ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ективных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законов природы, общества и мышления, которая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ется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развивается усилиями ученых.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	Наука – это сфера человеческой деятельности, функция кото- рой накопление и обработка объективных знаний о действительности, включающая в себя как деятельность по получению нового знания, так и сумму знаний, лежащих в основе научной картины мира.</a:t>
            </a:r>
          </a:p>
        </p:txBody>
      </p:sp>
    </p:spTree>
    <p:extLst>
      <p:ext uri="{BB962C8B-B14F-4D97-AF65-F5344CB8AC3E}">
        <p14:creationId xmlns:p14="http://schemas.microsoft.com/office/powerpoint/2010/main" val="40251819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736969C-803A-B410-0C27-68EBCAD8B842}"/>
              </a:ext>
            </a:extLst>
          </p:cNvPr>
          <p:cNvSpPr txBox="1"/>
          <p:nvPr/>
        </p:nvSpPr>
        <p:spPr>
          <a:xfrm>
            <a:off x="1628335" y="478713"/>
            <a:ext cx="10216662" cy="12309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3500" indent="270510" algn="just">
              <a:lnSpc>
                <a:spcPct val="105000"/>
              </a:lnSpc>
              <a:spcAft>
                <a:spcPts val="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Цели науки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описание, объяснение и предсказание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процессов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явлений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реальной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действительности,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составляющих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ее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изучения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основе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открываемых</a:t>
            </a:r>
            <a:r>
              <a:rPr lang="ru-RU" sz="2400" spc="-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ею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законов.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10B6E4-DAE3-0E42-3982-AF41E772B1D4}"/>
              </a:ext>
            </a:extLst>
          </p:cNvPr>
          <p:cNvSpPr txBox="1"/>
          <p:nvPr/>
        </p:nvSpPr>
        <p:spPr>
          <a:xfrm>
            <a:off x="1786597" y="1709627"/>
            <a:ext cx="1005839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науки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собирание, описание, анализ, обобщение и объяснение фактов;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-обнаружение законов движения природы, общества, мышления и познания;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систематизация полученных знаний; объяснение сущности явлений и процессов;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прогнозирование событий, явлений и процессов; установление направлений и форм практического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полученных знаний.</a:t>
            </a:r>
          </a:p>
        </p:txBody>
      </p:sp>
    </p:spTree>
    <p:extLst>
      <p:ext uri="{BB962C8B-B14F-4D97-AF65-F5344CB8AC3E}">
        <p14:creationId xmlns:p14="http://schemas.microsoft.com/office/powerpoint/2010/main" val="107001384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</TotalTime>
  <Words>1384</Words>
  <Application>Microsoft Office PowerPoint</Application>
  <PresentationFormat>Широкоэкранный</PresentationFormat>
  <Paragraphs>73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Wingdings 3</vt:lpstr>
      <vt:lpstr>Легкий дым</vt:lpstr>
      <vt:lpstr>Цели и задачи курса «Основы научных исследований"</vt:lpstr>
      <vt:lpstr>ПЛАН</vt:lpstr>
      <vt:lpstr>Периоды развития науки:</vt:lpstr>
      <vt:lpstr>Периоды науки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Цели и задачи курса «Основы научных исследований"</dc:title>
  <dc:creator>Boss</dc:creator>
  <cp:lastModifiedBy>Boss</cp:lastModifiedBy>
  <cp:revision>1</cp:revision>
  <dcterms:created xsi:type="dcterms:W3CDTF">2024-05-27T16:47:19Z</dcterms:created>
  <dcterms:modified xsi:type="dcterms:W3CDTF">2024-05-27T17:40:29Z</dcterms:modified>
</cp:coreProperties>
</file>