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E6101C-5036-4389-A92D-C6B692EAA0D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698197DC-98B9-4DEC-AFCF-7F6FB85268FB}">
      <dgm:prSet custT="1"/>
      <dgm:spPr>
        <a:solidFill>
          <a:schemeClr val="accent3">
            <a:lumMod val="20000"/>
            <a:lumOff val="80000"/>
          </a:schemeClr>
        </a:solidFill>
      </dgm:spPr>
      <dgm:t>
        <a:bodyPr/>
        <a:lstStyle/>
        <a:p>
          <a:pPr marR="0" algn="ctr" rtl="0"/>
          <a:r>
            <a:rPr lang="ru-RU" sz="2400" b="0" i="0" u="none" strike="noStrike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Результаты научных исследований</a:t>
          </a:r>
          <a:endParaRPr lang="ru-RU" sz="2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38ABF5-642F-4607-ACCE-617B08DFA490}" type="parTrans" cxnId="{DE519653-A04C-463F-8AA8-0EA1177ADD99}">
      <dgm:prSet/>
      <dgm:spPr/>
      <dgm:t>
        <a:bodyPr/>
        <a:lstStyle/>
        <a:p>
          <a:endParaRPr lang="ru-RU"/>
        </a:p>
      </dgm:t>
    </dgm:pt>
    <dgm:pt modelId="{9458E685-6674-436D-B5BE-D283790B2A8A}" type="sibTrans" cxnId="{DE519653-A04C-463F-8AA8-0EA1177ADD99}">
      <dgm:prSet/>
      <dgm:spPr/>
      <dgm:t>
        <a:bodyPr/>
        <a:lstStyle/>
        <a:p>
          <a:endParaRPr lang="ru-RU"/>
        </a:p>
      </dgm:t>
    </dgm:pt>
    <dgm:pt modelId="{4A3C3F70-C3A2-46C0-851B-00C8EB826F11}">
      <dgm:prSet custT="1"/>
      <dgm:spPr>
        <a:solidFill>
          <a:schemeClr val="bg2"/>
        </a:solidFill>
      </dgm:spPr>
      <dgm:t>
        <a:bodyPr/>
        <a:lstStyle/>
        <a:p>
          <a:pPr marR="0" algn="ctr" rtl="0"/>
          <a:r>
            <a:rPr lang="ru-RU" sz="2400" b="0" i="0" u="none" strike="noStrike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Научный</a:t>
          </a:r>
        </a:p>
        <a:p>
          <a:pPr marR="0" algn="ctr" rtl="0"/>
          <a:r>
            <a:rPr lang="ru-RU" sz="2400" b="0" i="0" u="none" strike="noStrike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отчет</a:t>
          </a:r>
          <a:endParaRPr lang="ru-RU" sz="24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34443CB-34FD-482D-BAE2-0AE86B42EEDC}" type="parTrans" cxnId="{E876EC93-F4A5-4A12-B213-081F4CD11172}">
      <dgm:prSet/>
      <dgm:spPr/>
      <dgm:t>
        <a:bodyPr/>
        <a:lstStyle/>
        <a:p>
          <a:endParaRPr lang="ru-RU"/>
        </a:p>
      </dgm:t>
    </dgm:pt>
    <dgm:pt modelId="{F18BCB23-EFE3-4A7A-B630-AA0F14085137}" type="sibTrans" cxnId="{E876EC93-F4A5-4A12-B213-081F4CD11172}">
      <dgm:prSet/>
      <dgm:spPr/>
      <dgm:t>
        <a:bodyPr/>
        <a:lstStyle/>
        <a:p>
          <a:endParaRPr lang="ru-RU"/>
        </a:p>
      </dgm:t>
    </dgm:pt>
    <dgm:pt modelId="{B0CC65B3-4DF8-48D9-9DFB-3D08F4EA1020}">
      <dgm:prSet custT="1"/>
      <dgm:spPr>
        <a:solidFill>
          <a:schemeClr val="bg2"/>
        </a:solidFill>
      </dgm:spPr>
      <dgm:t>
        <a:bodyPr/>
        <a:lstStyle/>
        <a:p>
          <a:pPr marR="0" algn="ctr" rtl="0"/>
          <a:r>
            <a:rPr lang="ru-RU" sz="24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Диссертация, </a:t>
          </a:r>
        </a:p>
        <a:p>
          <a:pPr marR="0" algn="ctr" rtl="0"/>
          <a:r>
            <a:rPr lang="ru-RU" sz="24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монография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9157061-2257-4368-9530-1FE01F0A1187}" type="parTrans" cxnId="{19CAFF26-70F3-4F18-9C01-EEC6705E4D3B}">
      <dgm:prSet/>
      <dgm:spPr/>
      <dgm:t>
        <a:bodyPr/>
        <a:lstStyle/>
        <a:p>
          <a:endParaRPr lang="ru-RU"/>
        </a:p>
      </dgm:t>
    </dgm:pt>
    <dgm:pt modelId="{18B7053B-95DC-41B6-92C9-3959C531AFD3}" type="sibTrans" cxnId="{19CAFF26-70F3-4F18-9C01-EEC6705E4D3B}">
      <dgm:prSet/>
      <dgm:spPr/>
      <dgm:t>
        <a:bodyPr/>
        <a:lstStyle/>
        <a:p>
          <a:endParaRPr lang="ru-RU"/>
        </a:p>
      </dgm:t>
    </dgm:pt>
    <dgm:pt modelId="{9CB71AB9-8832-43EC-B540-2DE67C8BAFDA}">
      <dgm:prSet custT="1"/>
      <dgm:spPr>
        <a:solidFill>
          <a:schemeClr val="bg2"/>
        </a:solidFill>
      </dgm:spPr>
      <dgm:t>
        <a:bodyPr/>
        <a:lstStyle/>
        <a:p>
          <a:pPr marR="0" algn="ctr" rtl="0"/>
          <a:r>
            <a:rPr lang="ru-RU" sz="2400" b="0" i="0" u="none" strike="noStrike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Статья, доклад и т.д.</a:t>
          </a:r>
        </a:p>
      </dgm:t>
    </dgm:pt>
    <dgm:pt modelId="{A4DD15AC-0EC8-498B-81EB-2DEC06D36127}" type="parTrans" cxnId="{E41C8975-5909-40E7-AB77-C195075BB093}">
      <dgm:prSet/>
      <dgm:spPr/>
      <dgm:t>
        <a:bodyPr/>
        <a:lstStyle/>
        <a:p>
          <a:endParaRPr lang="ru-RU"/>
        </a:p>
      </dgm:t>
    </dgm:pt>
    <dgm:pt modelId="{3F6687E6-02F7-4EE2-A644-C3807C505EDD}" type="sibTrans" cxnId="{E41C8975-5909-40E7-AB77-C195075BB093}">
      <dgm:prSet/>
      <dgm:spPr/>
      <dgm:t>
        <a:bodyPr/>
        <a:lstStyle/>
        <a:p>
          <a:endParaRPr lang="ru-RU"/>
        </a:p>
      </dgm:t>
    </dgm:pt>
    <dgm:pt modelId="{DAF0414B-9C2C-4048-9B1B-4640747EA5B7}" type="pres">
      <dgm:prSet presAssocID="{C8E6101C-5036-4389-A92D-C6B692EAA0D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F138EC9B-3267-4696-8C6A-E0F80866CC50}" type="pres">
      <dgm:prSet presAssocID="{698197DC-98B9-4DEC-AFCF-7F6FB85268FB}" presName="hierRoot1" presStyleCnt="0">
        <dgm:presLayoutVars>
          <dgm:hierBranch/>
        </dgm:presLayoutVars>
      </dgm:prSet>
      <dgm:spPr/>
    </dgm:pt>
    <dgm:pt modelId="{5A0DC580-29CD-462E-937F-85511E497AE7}" type="pres">
      <dgm:prSet presAssocID="{698197DC-98B9-4DEC-AFCF-7F6FB85268FB}" presName="rootComposite1" presStyleCnt="0"/>
      <dgm:spPr/>
    </dgm:pt>
    <dgm:pt modelId="{13A8BB9D-F402-499A-810F-173225F70A79}" type="pres">
      <dgm:prSet presAssocID="{698197DC-98B9-4DEC-AFCF-7F6FB85268FB}" presName="rootText1" presStyleLbl="node0" presStyleIdx="0" presStyleCnt="1">
        <dgm:presLayoutVars>
          <dgm:chPref val="3"/>
        </dgm:presLayoutVars>
      </dgm:prSet>
      <dgm:spPr/>
    </dgm:pt>
    <dgm:pt modelId="{148C9363-A9A0-4952-9598-E769953F6BE8}" type="pres">
      <dgm:prSet presAssocID="{698197DC-98B9-4DEC-AFCF-7F6FB85268FB}" presName="rootConnector1" presStyleLbl="node1" presStyleIdx="0" presStyleCnt="0"/>
      <dgm:spPr/>
    </dgm:pt>
    <dgm:pt modelId="{FF3A8BED-B541-47D4-A64E-71DAEC7FA8CD}" type="pres">
      <dgm:prSet presAssocID="{698197DC-98B9-4DEC-AFCF-7F6FB85268FB}" presName="hierChild2" presStyleCnt="0"/>
      <dgm:spPr/>
    </dgm:pt>
    <dgm:pt modelId="{C9882BD2-5919-49CE-A36A-BFEF44496654}" type="pres">
      <dgm:prSet presAssocID="{134443CB-34FD-482D-BAE2-0AE86B42EEDC}" presName="Name35" presStyleLbl="parChTrans1D2" presStyleIdx="0" presStyleCnt="3"/>
      <dgm:spPr/>
    </dgm:pt>
    <dgm:pt modelId="{46941A51-3B98-4B45-A136-FEEF60776DBC}" type="pres">
      <dgm:prSet presAssocID="{4A3C3F70-C3A2-46C0-851B-00C8EB826F11}" presName="hierRoot2" presStyleCnt="0">
        <dgm:presLayoutVars>
          <dgm:hierBranch/>
        </dgm:presLayoutVars>
      </dgm:prSet>
      <dgm:spPr/>
    </dgm:pt>
    <dgm:pt modelId="{DF1E6FFD-374E-40E3-8508-CA13374A989D}" type="pres">
      <dgm:prSet presAssocID="{4A3C3F70-C3A2-46C0-851B-00C8EB826F11}" presName="rootComposite" presStyleCnt="0"/>
      <dgm:spPr/>
    </dgm:pt>
    <dgm:pt modelId="{649C2216-D3F1-4982-8B10-AA131CDE36E1}" type="pres">
      <dgm:prSet presAssocID="{4A3C3F70-C3A2-46C0-851B-00C8EB826F11}" presName="rootText" presStyleLbl="node2" presStyleIdx="0" presStyleCnt="3">
        <dgm:presLayoutVars>
          <dgm:chPref val="3"/>
        </dgm:presLayoutVars>
      </dgm:prSet>
      <dgm:spPr/>
    </dgm:pt>
    <dgm:pt modelId="{CEF4811B-17C4-448A-B1EF-DC5641DF7442}" type="pres">
      <dgm:prSet presAssocID="{4A3C3F70-C3A2-46C0-851B-00C8EB826F11}" presName="rootConnector" presStyleLbl="node2" presStyleIdx="0" presStyleCnt="3"/>
      <dgm:spPr/>
    </dgm:pt>
    <dgm:pt modelId="{172DAB16-4011-43EA-ACA6-0618C03C04D8}" type="pres">
      <dgm:prSet presAssocID="{4A3C3F70-C3A2-46C0-851B-00C8EB826F11}" presName="hierChild4" presStyleCnt="0"/>
      <dgm:spPr/>
    </dgm:pt>
    <dgm:pt modelId="{1FB3C7A1-1DA4-4072-852F-C8142D4AE50C}" type="pres">
      <dgm:prSet presAssocID="{4A3C3F70-C3A2-46C0-851B-00C8EB826F11}" presName="hierChild5" presStyleCnt="0"/>
      <dgm:spPr/>
    </dgm:pt>
    <dgm:pt modelId="{03A9574E-B261-4755-B4F8-D84E2F7E6E9E}" type="pres">
      <dgm:prSet presAssocID="{49157061-2257-4368-9530-1FE01F0A1187}" presName="Name35" presStyleLbl="parChTrans1D2" presStyleIdx="1" presStyleCnt="3"/>
      <dgm:spPr/>
    </dgm:pt>
    <dgm:pt modelId="{A86D9033-3810-45C2-8424-9208DE37EC15}" type="pres">
      <dgm:prSet presAssocID="{B0CC65B3-4DF8-48D9-9DFB-3D08F4EA1020}" presName="hierRoot2" presStyleCnt="0">
        <dgm:presLayoutVars>
          <dgm:hierBranch/>
        </dgm:presLayoutVars>
      </dgm:prSet>
      <dgm:spPr/>
    </dgm:pt>
    <dgm:pt modelId="{FC913EFA-F34C-41C4-B681-E2CA3C068E1E}" type="pres">
      <dgm:prSet presAssocID="{B0CC65B3-4DF8-48D9-9DFB-3D08F4EA1020}" presName="rootComposite" presStyleCnt="0"/>
      <dgm:spPr/>
    </dgm:pt>
    <dgm:pt modelId="{526555C0-2BA5-442D-A444-AAB395B9CC83}" type="pres">
      <dgm:prSet presAssocID="{B0CC65B3-4DF8-48D9-9DFB-3D08F4EA1020}" presName="rootText" presStyleLbl="node2" presStyleIdx="1" presStyleCnt="3">
        <dgm:presLayoutVars>
          <dgm:chPref val="3"/>
        </dgm:presLayoutVars>
      </dgm:prSet>
      <dgm:spPr/>
    </dgm:pt>
    <dgm:pt modelId="{0F69A3E1-4D71-4A21-8F9C-5D821595C00C}" type="pres">
      <dgm:prSet presAssocID="{B0CC65B3-4DF8-48D9-9DFB-3D08F4EA1020}" presName="rootConnector" presStyleLbl="node2" presStyleIdx="1" presStyleCnt="3"/>
      <dgm:spPr/>
    </dgm:pt>
    <dgm:pt modelId="{999AFD25-39A3-4D2B-9222-C28FF23B54CA}" type="pres">
      <dgm:prSet presAssocID="{B0CC65B3-4DF8-48D9-9DFB-3D08F4EA1020}" presName="hierChild4" presStyleCnt="0"/>
      <dgm:spPr/>
    </dgm:pt>
    <dgm:pt modelId="{CAFE5B50-0B35-4E27-9045-17C32CB2BF90}" type="pres">
      <dgm:prSet presAssocID="{B0CC65B3-4DF8-48D9-9DFB-3D08F4EA1020}" presName="hierChild5" presStyleCnt="0"/>
      <dgm:spPr/>
    </dgm:pt>
    <dgm:pt modelId="{EEBA808F-7BEA-4018-B28B-4514C547079C}" type="pres">
      <dgm:prSet presAssocID="{A4DD15AC-0EC8-498B-81EB-2DEC06D36127}" presName="Name35" presStyleLbl="parChTrans1D2" presStyleIdx="2" presStyleCnt="3"/>
      <dgm:spPr/>
    </dgm:pt>
    <dgm:pt modelId="{6424A214-1552-4AFD-9570-EA3EA0DCDE50}" type="pres">
      <dgm:prSet presAssocID="{9CB71AB9-8832-43EC-B540-2DE67C8BAFDA}" presName="hierRoot2" presStyleCnt="0">
        <dgm:presLayoutVars>
          <dgm:hierBranch/>
        </dgm:presLayoutVars>
      </dgm:prSet>
      <dgm:spPr/>
    </dgm:pt>
    <dgm:pt modelId="{63FC631A-D30E-4371-B777-8C1677E51D40}" type="pres">
      <dgm:prSet presAssocID="{9CB71AB9-8832-43EC-B540-2DE67C8BAFDA}" presName="rootComposite" presStyleCnt="0"/>
      <dgm:spPr/>
    </dgm:pt>
    <dgm:pt modelId="{D50F066B-50D9-47E9-A765-5376728BD827}" type="pres">
      <dgm:prSet presAssocID="{9CB71AB9-8832-43EC-B540-2DE67C8BAFDA}" presName="rootText" presStyleLbl="node2" presStyleIdx="2" presStyleCnt="3">
        <dgm:presLayoutVars>
          <dgm:chPref val="3"/>
        </dgm:presLayoutVars>
      </dgm:prSet>
      <dgm:spPr/>
    </dgm:pt>
    <dgm:pt modelId="{3C033F34-1B2B-4E3A-B418-375F8CB8F8C1}" type="pres">
      <dgm:prSet presAssocID="{9CB71AB9-8832-43EC-B540-2DE67C8BAFDA}" presName="rootConnector" presStyleLbl="node2" presStyleIdx="2" presStyleCnt="3"/>
      <dgm:spPr/>
    </dgm:pt>
    <dgm:pt modelId="{81D8BD8F-015B-42C3-B3AB-72D38E94BBED}" type="pres">
      <dgm:prSet presAssocID="{9CB71AB9-8832-43EC-B540-2DE67C8BAFDA}" presName="hierChild4" presStyleCnt="0"/>
      <dgm:spPr/>
    </dgm:pt>
    <dgm:pt modelId="{00E604EB-8522-46E1-BDCC-955D53CC60E4}" type="pres">
      <dgm:prSet presAssocID="{9CB71AB9-8832-43EC-B540-2DE67C8BAFDA}" presName="hierChild5" presStyleCnt="0"/>
      <dgm:spPr/>
    </dgm:pt>
    <dgm:pt modelId="{E7FA54C8-58C9-4D53-A4CF-1CBEE6ECED52}" type="pres">
      <dgm:prSet presAssocID="{698197DC-98B9-4DEC-AFCF-7F6FB85268FB}" presName="hierChild3" presStyleCnt="0"/>
      <dgm:spPr/>
    </dgm:pt>
  </dgm:ptLst>
  <dgm:cxnLst>
    <dgm:cxn modelId="{40C8900E-7F7D-43D9-8A7E-B262C091CAC9}" type="presOf" srcId="{C8E6101C-5036-4389-A92D-C6B692EAA0D7}" destId="{DAF0414B-9C2C-4048-9B1B-4640747EA5B7}" srcOrd="0" destOrd="0" presId="urn:microsoft.com/office/officeart/2005/8/layout/orgChart1"/>
    <dgm:cxn modelId="{75363B16-4BF1-4E32-8B6B-982716536E57}" type="presOf" srcId="{134443CB-34FD-482D-BAE2-0AE86B42EEDC}" destId="{C9882BD2-5919-49CE-A36A-BFEF44496654}" srcOrd="0" destOrd="0" presId="urn:microsoft.com/office/officeart/2005/8/layout/orgChart1"/>
    <dgm:cxn modelId="{08D9A11D-4E00-4F98-933E-8C5B877B2755}" type="presOf" srcId="{698197DC-98B9-4DEC-AFCF-7F6FB85268FB}" destId="{13A8BB9D-F402-499A-810F-173225F70A79}" srcOrd="0" destOrd="0" presId="urn:microsoft.com/office/officeart/2005/8/layout/orgChart1"/>
    <dgm:cxn modelId="{DC23DE20-C3C8-4F84-AAB5-3AA9B9087ECF}" type="presOf" srcId="{9CB71AB9-8832-43EC-B540-2DE67C8BAFDA}" destId="{D50F066B-50D9-47E9-A765-5376728BD827}" srcOrd="0" destOrd="0" presId="urn:microsoft.com/office/officeart/2005/8/layout/orgChart1"/>
    <dgm:cxn modelId="{19CAFF26-70F3-4F18-9C01-EEC6705E4D3B}" srcId="{698197DC-98B9-4DEC-AFCF-7F6FB85268FB}" destId="{B0CC65B3-4DF8-48D9-9DFB-3D08F4EA1020}" srcOrd="1" destOrd="0" parTransId="{49157061-2257-4368-9530-1FE01F0A1187}" sibTransId="{18B7053B-95DC-41B6-92C9-3959C531AFD3}"/>
    <dgm:cxn modelId="{571B513B-6DA5-4E1F-BCAA-C53D54D85B20}" type="presOf" srcId="{4A3C3F70-C3A2-46C0-851B-00C8EB826F11}" destId="{649C2216-D3F1-4982-8B10-AA131CDE36E1}" srcOrd="0" destOrd="0" presId="urn:microsoft.com/office/officeart/2005/8/layout/orgChart1"/>
    <dgm:cxn modelId="{DCE9913C-B6C2-4F4D-9166-979248173B8A}" type="presOf" srcId="{B0CC65B3-4DF8-48D9-9DFB-3D08F4EA1020}" destId="{526555C0-2BA5-442D-A444-AAB395B9CC83}" srcOrd="0" destOrd="0" presId="urn:microsoft.com/office/officeart/2005/8/layout/orgChart1"/>
    <dgm:cxn modelId="{C0B5D840-D33A-4AA7-89E9-8B763E557F31}" type="presOf" srcId="{A4DD15AC-0EC8-498B-81EB-2DEC06D36127}" destId="{EEBA808F-7BEA-4018-B28B-4514C547079C}" srcOrd="0" destOrd="0" presId="urn:microsoft.com/office/officeart/2005/8/layout/orgChart1"/>
    <dgm:cxn modelId="{4BA0B46B-256A-448E-9E05-F672C7A37D0A}" type="presOf" srcId="{9CB71AB9-8832-43EC-B540-2DE67C8BAFDA}" destId="{3C033F34-1B2B-4E3A-B418-375F8CB8F8C1}" srcOrd="1" destOrd="0" presId="urn:microsoft.com/office/officeart/2005/8/layout/orgChart1"/>
    <dgm:cxn modelId="{DE519653-A04C-463F-8AA8-0EA1177ADD99}" srcId="{C8E6101C-5036-4389-A92D-C6B692EAA0D7}" destId="{698197DC-98B9-4DEC-AFCF-7F6FB85268FB}" srcOrd="0" destOrd="0" parTransId="{D638ABF5-642F-4607-ACCE-617B08DFA490}" sibTransId="{9458E685-6674-436D-B5BE-D283790B2A8A}"/>
    <dgm:cxn modelId="{E41C8975-5909-40E7-AB77-C195075BB093}" srcId="{698197DC-98B9-4DEC-AFCF-7F6FB85268FB}" destId="{9CB71AB9-8832-43EC-B540-2DE67C8BAFDA}" srcOrd="2" destOrd="0" parTransId="{A4DD15AC-0EC8-498B-81EB-2DEC06D36127}" sibTransId="{3F6687E6-02F7-4EE2-A644-C3807C505EDD}"/>
    <dgm:cxn modelId="{9579B97B-DC5A-46C3-ADB6-EA1D7435EB86}" type="presOf" srcId="{4A3C3F70-C3A2-46C0-851B-00C8EB826F11}" destId="{CEF4811B-17C4-448A-B1EF-DC5641DF7442}" srcOrd="1" destOrd="0" presId="urn:microsoft.com/office/officeart/2005/8/layout/orgChart1"/>
    <dgm:cxn modelId="{C11ECB92-2D11-47D0-9B83-B8755D802540}" type="presOf" srcId="{B0CC65B3-4DF8-48D9-9DFB-3D08F4EA1020}" destId="{0F69A3E1-4D71-4A21-8F9C-5D821595C00C}" srcOrd="1" destOrd="0" presId="urn:microsoft.com/office/officeart/2005/8/layout/orgChart1"/>
    <dgm:cxn modelId="{AA52AA93-7F61-4AC5-8497-1EB5AE9D88E1}" type="presOf" srcId="{49157061-2257-4368-9530-1FE01F0A1187}" destId="{03A9574E-B261-4755-B4F8-D84E2F7E6E9E}" srcOrd="0" destOrd="0" presId="urn:microsoft.com/office/officeart/2005/8/layout/orgChart1"/>
    <dgm:cxn modelId="{E876EC93-F4A5-4A12-B213-081F4CD11172}" srcId="{698197DC-98B9-4DEC-AFCF-7F6FB85268FB}" destId="{4A3C3F70-C3A2-46C0-851B-00C8EB826F11}" srcOrd="0" destOrd="0" parTransId="{134443CB-34FD-482D-BAE2-0AE86B42EEDC}" sibTransId="{F18BCB23-EFE3-4A7A-B630-AA0F14085137}"/>
    <dgm:cxn modelId="{F5C9ECE8-C22E-43C4-9401-464EF46BCE29}" type="presOf" srcId="{698197DC-98B9-4DEC-AFCF-7F6FB85268FB}" destId="{148C9363-A9A0-4952-9598-E769953F6BE8}" srcOrd="1" destOrd="0" presId="urn:microsoft.com/office/officeart/2005/8/layout/orgChart1"/>
    <dgm:cxn modelId="{0C968432-77C7-422E-A315-BDE5DF878124}" type="presParOf" srcId="{DAF0414B-9C2C-4048-9B1B-4640747EA5B7}" destId="{F138EC9B-3267-4696-8C6A-E0F80866CC50}" srcOrd="0" destOrd="0" presId="urn:microsoft.com/office/officeart/2005/8/layout/orgChart1"/>
    <dgm:cxn modelId="{44B3EDFD-DF06-4308-8D14-CC50311ED4B8}" type="presParOf" srcId="{F138EC9B-3267-4696-8C6A-E0F80866CC50}" destId="{5A0DC580-29CD-462E-937F-85511E497AE7}" srcOrd="0" destOrd="0" presId="urn:microsoft.com/office/officeart/2005/8/layout/orgChart1"/>
    <dgm:cxn modelId="{6B9B0F72-0F15-45FC-8ED8-98DF9E1A72B6}" type="presParOf" srcId="{5A0DC580-29CD-462E-937F-85511E497AE7}" destId="{13A8BB9D-F402-499A-810F-173225F70A79}" srcOrd="0" destOrd="0" presId="urn:microsoft.com/office/officeart/2005/8/layout/orgChart1"/>
    <dgm:cxn modelId="{F9938A11-1D35-483A-BAFC-97DDF31C2205}" type="presParOf" srcId="{5A0DC580-29CD-462E-937F-85511E497AE7}" destId="{148C9363-A9A0-4952-9598-E769953F6BE8}" srcOrd="1" destOrd="0" presId="urn:microsoft.com/office/officeart/2005/8/layout/orgChart1"/>
    <dgm:cxn modelId="{BA563D4E-55C4-4E29-A145-D77CC49859C8}" type="presParOf" srcId="{F138EC9B-3267-4696-8C6A-E0F80866CC50}" destId="{FF3A8BED-B541-47D4-A64E-71DAEC7FA8CD}" srcOrd="1" destOrd="0" presId="urn:microsoft.com/office/officeart/2005/8/layout/orgChart1"/>
    <dgm:cxn modelId="{02FB7F5F-0A6E-489D-BB87-B2FDB88D98D1}" type="presParOf" srcId="{FF3A8BED-B541-47D4-A64E-71DAEC7FA8CD}" destId="{C9882BD2-5919-49CE-A36A-BFEF44496654}" srcOrd="0" destOrd="0" presId="urn:microsoft.com/office/officeart/2005/8/layout/orgChart1"/>
    <dgm:cxn modelId="{E7B9F3E3-A56D-4F9B-B21A-715F160847B9}" type="presParOf" srcId="{FF3A8BED-B541-47D4-A64E-71DAEC7FA8CD}" destId="{46941A51-3B98-4B45-A136-FEEF60776DBC}" srcOrd="1" destOrd="0" presId="urn:microsoft.com/office/officeart/2005/8/layout/orgChart1"/>
    <dgm:cxn modelId="{DB87B648-9107-4BBC-AEF3-0F5BE02BE842}" type="presParOf" srcId="{46941A51-3B98-4B45-A136-FEEF60776DBC}" destId="{DF1E6FFD-374E-40E3-8508-CA13374A989D}" srcOrd="0" destOrd="0" presId="urn:microsoft.com/office/officeart/2005/8/layout/orgChart1"/>
    <dgm:cxn modelId="{21579C3E-2F51-40D8-A160-D426819805F9}" type="presParOf" srcId="{DF1E6FFD-374E-40E3-8508-CA13374A989D}" destId="{649C2216-D3F1-4982-8B10-AA131CDE36E1}" srcOrd="0" destOrd="0" presId="urn:microsoft.com/office/officeart/2005/8/layout/orgChart1"/>
    <dgm:cxn modelId="{79E60DFB-BC1E-4D18-ADA3-28C1CFA38285}" type="presParOf" srcId="{DF1E6FFD-374E-40E3-8508-CA13374A989D}" destId="{CEF4811B-17C4-448A-B1EF-DC5641DF7442}" srcOrd="1" destOrd="0" presId="urn:microsoft.com/office/officeart/2005/8/layout/orgChart1"/>
    <dgm:cxn modelId="{5B1490EA-4A96-474B-AAAE-B6D94EDCAFFE}" type="presParOf" srcId="{46941A51-3B98-4B45-A136-FEEF60776DBC}" destId="{172DAB16-4011-43EA-ACA6-0618C03C04D8}" srcOrd="1" destOrd="0" presId="urn:microsoft.com/office/officeart/2005/8/layout/orgChart1"/>
    <dgm:cxn modelId="{901CEAF2-F603-4AF7-ADB7-BCA24515EE02}" type="presParOf" srcId="{46941A51-3B98-4B45-A136-FEEF60776DBC}" destId="{1FB3C7A1-1DA4-4072-852F-C8142D4AE50C}" srcOrd="2" destOrd="0" presId="urn:microsoft.com/office/officeart/2005/8/layout/orgChart1"/>
    <dgm:cxn modelId="{53829AE4-03E5-4EB6-A956-44913391B946}" type="presParOf" srcId="{FF3A8BED-B541-47D4-A64E-71DAEC7FA8CD}" destId="{03A9574E-B261-4755-B4F8-D84E2F7E6E9E}" srcOrd="2" destOrd="0" presId="urn:microsoft.com/office/officeart/2005/8/layout/orgChart1"/>
    <dgm:cxn modelId="{B81D7C86-5DA2-43C3-AC40-C1EB9466D87D}" type="presParOf" srcId="{FF3A8BED-B541-47D4-A64E-71DAEC7FA8CD}" destId="{A86D9033-3810-45C2-8424-9208DE37EC15}" srcOrd="3" destOrd="0" presId="urn:microsoft.com/office/officeart/2005/8/layout/orgChart1"/>
    <dgm:cxn modelId="{B852E90F-5D41-42A3-9AB8-6D07E982C727}" type="presParOf" srcId="{A86D9033-3810-45C2-8424-9208DE37EC15}" destId="{FC913EFA-F34C-41C4-B681-E2CA3C068E1E}" srcOrd="0" destOrd="0" presId="urn:microsoft.com/office/officeart/2005/8/layout/orgChart1"/>
    <dgm:cxn modelId="{19D21AC3-6D9A-4254-84B0-51D972D08D74}" type="presParOf" srcId="{FC913EFA-F34C-41C4-B681-E2CA3C068E1E}" destId="{526555C0-2BA5-442D-A444-AAB395B9CC83}" srcOrd="0" destOrd="0" presId="urn:microsoft.com/office/officeart/2005/8/layout/orgChart1"/>
    <dgm:cxn modelId="{E9170E03-5435-48A8-ACCD-7603FB321738}" type="presParOf" srcId="{FC913EFA-F34C-41C4-B681-E2CA3C068E1E}" destId="{0F69A3E1-4D71-4A21-8F9C-5D821595C00C}" srcOrd="1" destOrd="0" presId="urn:microsoft.com/office/officeart/2005/8/layout/orgChart1"/>
    <dgm:cxn modelId="{F529C502-223A-43A2-AF67-424EFE2A1B11}" type="presParOf" srcId="{A86D9033-3810-45C2-8424-9208DE37EC15}" destId="{999AFD25-39A3-4D2B-9222-C28FF23B54CA}" srcOrd="1" destOrd="0" presId="urn:microsoft.com/office/officeart/2005/8/layout/orgChart1"/>
    <dgm:cxn modelId="{8D8E8D93-208B-4695-AAD2-5D926C94E682}" type="presParOf" srcId="{A86D9033-3810-45C2-8424-9208DE37EC15}" destId="{CAFE5B50-0B35-4E27-9045-17C32CB2BF90}" srcOrd="2" destOrd="0" presId="urn:microsoft.com/office/officeart/2005/8/layout/orgChart1"/>
    <dgm:cxn modelId="{20E98ABB-C29B-44EF-B585-D0CA01A055EB}" type="presParOf" srcId="{FF3A8BED-B541-47D4-A64E-71DAEC7FA8CD}" destId="{EEBA808F-7BEA-4018-B28B-4514C547079C}" srcOrd="4" destOrd="0" presId="urn:microsoft.com/office/officeart/2005/8/layout/orgChart1"/>
    <dgm:cxn modelId="{20C23F41-2330-4CFF-96C4-337E2A6FD919}" type="presParOf" srcId="{FF3A8BED-B541-47D4-A64E-71DAEC7FA8CD}" destId="{6424A214-1552-4AFD-9570-EA3EA0DCDE50}" srcOrd="5" destOrd="0" presId="urn:microsoft.com/office/officeart/2005/8/layout/orgChart1"/>
    <dgm:cxn modelId="{8E983977-5365-41C1-B420-E432131F33AD}" type="presParOf" srcId="{6424A214-1552-4AFD-9570-EA3EA0DCDE50}" destId="{63FC631A-D30E-4371-B777-8C1677E51D40}" srcOrd="0" destOrd="0" presId="urn:microsoft.com/office/officeart/2005/8/layout/orgChart1"/>
    <dgm:cxn modelId="{2E456C7D-393D-492F-9499-0FB049A65CFE}" type="presParOf" srcId="{63FC631A-D30E-4371-B777-8C1677E51D40}" destId="{D50F066B-50D9-47E9-A765-5376728BD827}" srcOrd="0" destOrd="0" presId="urn:microsoft.com/office/officeart/2005/8/layout/orgChart1"/>
    <dgm:cxn modelId="{3BA8E234-7869-4ADB-BEEB-160EECDDF482}" type="presParOf" srcId="{63FC631A-D30E-4371-B777-8C1677E51D40}" destId="{3C033F34-1B2B-4E3A-B418-375F8CB8F8C1}" srcOrd="1" destOrd="0" presId="urn:microsoft.com/office/officeart/2005/8/layout/orgChart1"/>
    <dgm:cxn modelId="{17BA2F3B-2499-447E-B9FF-B546C76A9F95}" type="presParOf" srcId="{6424A214-1552-4AFD-9570-EA3EA0DCDE50}" destId="{81D8BD8F-015B-42C3-B3AB-72D38E94BBED}" srcOrd="1" destOrd="0" presId="urn:microsoft.com/office/officeart/2005/8/layout/orgChart1"/>
    <dgm:cxn modelId="{9164D36B-9460-42F2-89DD-B82C06D306E0}" type="presParOf" srcId="{6424A214-1552-4AFD-9570-EA3EA0DCDE50}" destId="{00E604EB-8522-46E1-BDCC-955D53CC60E4}" srcOrd="2" destOrd="0" presId="urn:microsoft.com/office/officeart/2005/8/layout/orgChart1"/>
    <dgm:cxn modelId="{F1505428-7DA4-457D-9554-80822B00C24B}" type="presParOf" srcId="{F138EC9B-3267-4696-8C6A-E0F80866CC50}" destId="{E7FA54C8-58C9-4D53-A4CF-1CBEE6ECED5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BA808F-7BEA-4018-B28B-4514C547079C}">
      <dsp:nvSpPr>
        <dsp:cNvPr id="0" name=""/>
        <dsp:cNvSpPr/>
      </dsp:nvSpPr>
      <dsp:spPr>
        <a:xfrm>
          <a:off x="4790049" y="1260276"/>
          <a:ext cx="3045850" cy="5286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4309"/>
              </a:lnTo>
              <a:lnTo>
                <a:pt x="3045850" y="264309"/>
              </a:lnTo>
              <a:lnTo>
                <a:pt x="3045850" y="52861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A9574E-B261-4755-B4F8-D84E2F7E6E9E}">
      <dsp:nvSpPr>
        <dsp:cNvPr id="0" name=""/>
        <dsp:cNvSpPr/>
      </dsp:nvSpPr>
      <dsp:spPr>
        <a:xfrm>
          <a:off x="4744328" y="1260276"/>
          <a:ext cx="91440" cy="52861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861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882BD2-5919-49CE-A36A-BFEF44496654}">
      <dsp:nvSpPr>
        <dsp:cNvPr id="0" name=""/>
        <dsp:cNvSpPr/>
      </dsp:nvSpPr>
      <dsp:spPr>
        <a:xfrm>
          <a:off x="1744198" y="1260276"/>
          <a:ext cx="3045850" cy="528618"/>
        </a:xfrm>
        <a:custGeom>
          <a:avLst/>
          <a:gdLst/>
          <a:ahLst/>
          <a:cxnLst/>
          <a:rect l="0" t="0" r="0" b="0"/>
          <a:pathLst>
            <a:path>
              <a:moveTo>
                <a:pt x="3045850" y="0"/>
              </a:moveTo>
              <a:lnTo>
                <a:pt x="3045850" y="264309"/>
              </a:lnTo>
              <a:lnTo>
                <a:pt x="0" y="264309"/>
              </a:lnTo>
              <a:lnTo>
                <a:pt x="0" y="528618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A8BB9D-F402-499A-810F-173225F70A79}">
      <dsp:nvSpPr>
        <dsp:cNvPr id="0" name=""/>
        <dsp:cNvSpPr/>
      </dsp:nvSpPr>
      <dsp:spPr>
        <a:xfrm>
          <a:off x="3531433" y="1660"/>
          <a:ext cx="2517231" cy="1258615"/>
        </a:xfrm>
        <a:prstGeom prst="rect">
          <a:avLst/>
        </a:prstGeom>
        <a:solidFill>
          <a:schemeClr val="accent3">
            <a:lumMod val="20000"/>
            <a:lumOff val="8000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i="0" u="none" strike="noStrike" kern="1200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Результаты научных исследований</a:t>
          </a:r>
          <a:endParaRPr lang="ru-RU" sz="2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31433" y="1660"/>
        <a:ext cx="2517231" cy="1258615"/>
      </dsp:txXfrm>
    </dsp:sp>
    <dsp:sp modelId="{649C2216-D3F1-4982-8B10-AA131CDE36E1}">
      <dsp:nvSpPr>
        <dsp:cNvPr id="0" name=""/>
        <dsp:cNvSpPr/>
      </dsp:nvSpPr>
      <dsp:spPr>
        <a:xfrm>
          <a:off x="485583" y="1788895"/>
          <a:ext cx="2517231" cy="1258615"/>
        </a:xfrm>
        <a:prstGeom prst="rect">
          <a:avLst/>
        </a:prstGeom>
        <a:solidFill>
          <a:schemeClr val="bg2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i="0" u="none" strike="noStrike" kern="1200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Научный</a:t>
          </a:r>
        </a:p>
        <a:p>
          <a:pPr marL="0" marR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i="0" u="none" strike="noStrike" kern="1200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отчет</a:t>
          </a:r>
          <a:endParaRPr lang="ru-RU" sz="24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85583" y="1788895"/>
        <a:ext cx="2517231" cy="1258615"/>
      </dsp:txXfrm>
    </dsp:sp>
    <dsp:sp modelId="{526555C0-2BA5-442D-A444-AAB395B9CC83}">
      <dsp:nvSpPr>
        <dsp:cNvPr id="0" name=""/>
        <dsp:cNvSpPr/>
      </dsp:nvSpPr>
      <dsp:spPr>
        <a:xfrm>
          <a:off x="3531433" y="1788895"/>
          <a:ext cx="2517231" cy="1258615"/>
        </a:xfrm>
        <a:prstGeom prst="rect">
          <a:avLst/>
        </a:prstGeom>
        <a:solidFill>
          <a:schemeClr val="bg2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i="0" u="none" strike="noStrike" kern="1200" baseline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Диссертация, </a:t>
          </a:r>
        </a:p>
        <a:p>
          <a:pPr marL="0" marR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i="0" u="none" strike="noStrike" kern="1200" baseline="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монография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31433" y="1788895"/>
        <a:ext cx="2517231" cy="1258615"/>
      </dsp:txXfrm>
    </dsp:sp>
    <dsp:sp modelId="{D50F066B-50D9-47E9-A765-5376728BD827}">
      <dsp:nvSpPr>
        <dsp:cNvPr id="0" name=""/>
        <dsp:cNvSpPr/>
      </dsp:nvSpPr>
      <dsp:spPr>
        <a:xfrm>
          <a:off x="6577283" y="1788895"/>
          <a:ext cx="2517231" cy="1258615"/>
        </a:xfrm>
        <a:prstGeom prst="rect">
          <a:avLst/>
        </a:prstGeom>
        <a:solidFill>
          <a:schemeClr val="bg2"/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b="0" i="0" u="none" strike="noStrike" kern="1200" baseline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Статья, доклад и т.д.</a:t>
          </a:r>
        </a:p>
      </dsp:txBody>
      <dsp:txXfrm>
        <a:off x="6577283" y="1788895"/>
        <a:ext cx="2517231" cy="12586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7A6DFC-D485-7679-0605-209D7BFA9A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4 Организационные аспекты планирования и выполнения научных исследований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A342FB2-0855-C249-FF5B-5CC4CD9FD1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Профессор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Дарибеков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С.С.</a:t>
            </a:r>
          </a:p>
        </p:txBody>
      </p:sp>
    </p:spTree>
    <p:extLst>
      <p:ext uri="{BB962C8B-B14F-4D97-AF65-F5344CB8AC3E}">
        <p14:creationId xmlns:p14="http://schemas.microsoft.com/office/powerpoint/2010/main" val="4284191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D5D85B-A486-B28C-2491-7A407400D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AFE090D-997D-0B1D-F8BB-775CAD9CE3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3001" y="1753772"/>
            <a:ext cx="10256300" cy="2508739"/>
          </a:xfrm>
        </p:spPr>
        <p:txBody>
          <a:bodyPr/>
          <a:lstStyle/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dirty="0"/>
              <a:t>	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Понятийный аппарат научного исследования.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	Организационные аспекты научного исследования.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	Формы представления результатов научных исследований.</a:t>
            </a:r>
          </a:p>
          <a:p>
            <a:pPr algn="just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7831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1F8CA870-EDDD-B673-D01A-084BE7EFED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51154"/>
              </p:ext>
            </p:extLst>
          </p:nvPr>
        </p:nvGraphicFramePr>
        <p:xfrm>
          <a:off x="1444170" y="1155762"/>
          <a:ext cx="10247086" cy="401497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82356">
                  <a:extLst>
                    <a:ext uri="{9D8B030D-6E8A-4147-A177-3AD203B41FA5}">
                      <a16:colId xmlns:a16="http://schemas.microsoft.com/office/drawing/2014/main" val="1051202340"/>
                    </a:ext>
                  </a:extLst>
                </a:gridCol>
                <a:gridCol w="9064730">
                  <a:extLst>
                    <a:ext uri="{9D8B030D-6E8A-4147-A177-3AD203B41FA5}">
                      <a16:colId xmlns:a16="http://schemas.microsoft.com/office/drawing/2014/main" val="673538572"/>
                    </a:ext>
                  </a:extLst>
                </a:gridCol>
              </a:tblGrid>
              <a:tr h="352072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компоненты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4263798"/>
                  </a:ext>
                </a:extLst>
              </a:tr>
              <a:tr h="334318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Актуальность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1565455"/>
                  </a:ext>
                </a:extLst>
              </a:tr>
              <a:tr h="334318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Новизна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6856983"/>
                  </a:ext>
                </a:extLst>
              </a:tr>
              <a:tr h="334318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Практическая значимость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2914206"/>
                  </a:ext>
                </a:extLst>
              </a:tr>
              <a:tr h="334318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Проблема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830133"/>
                  </a:ext>
                </a:extLst>
              </a:tr>
              <a:tr h="334318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Объект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4039087"/>
                  </a:ext>
                </a:extLst>
              </a:tr>
              <a:tr h="334318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Предмет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0707396"/>
                  </a:ext>
                </a:extLst>
              </a:tr>
              <a:tr h="334318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Гипотеза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9741930"/>
                  </a:ext>
                </a:extLst>
              </a:tr>
              <a:tr h="334318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Цель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5267348"/>
                  </a:ext>
                </a:extLst>
              </a:tr>
              <a:tr h="334318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Задачи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404674"/>
                  </a:ext>
                </a:extLst>
              </a:tr>
              <a:tr h="334318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3870960" algn="l"/>
                        </a:tabLs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Методика исследования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743563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AAF1F31D-EB67-4B1A-9DBF-48EF0CA8C84A}"/>
              </a:ext>
            </a:extLst>
          </p:cNvPr>
          <p:cNvSpPr txBox="1"/>
          <p:nvPr/>
        </p:nvSpPr>
        <p:spPr>
          <a:xfrm>
            <a:off x="1669142" y="528380"/>
            <a:ext cx="97971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>
              <a:tabLst>
                <a:tab pos="387096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1. Содержание понятийного аппарата научного исследования</a:t>
            </a:r>
            <a:r>
              <a:rPr lang="ru-RU" sz="18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0515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1F1B1EB4-9A74-0817-FABE-D576441887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186409"/>
              </p:ext>
            </p:extLst>
          </p:nvPr>
        </p:nvGraphicFramePr>
        <p:xfrm>
          <a:off x="1669142" y="1"/>
          <a:ext cx="10348687" cy="703676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08745">
                  <a:extLst>
                    <a:ext uri="{9D8B030D-6E8A-4147-A177-3AD203B41FA5}">
                      <a16:colId xmlns:a16="http://schemas.microsoft.com/office/drawing/2014/main" val="389452315"/>
                    </a:ext>
                  </a:extLst>
                </a:gridCol>
                <a:gridCol w="9739942">
                  <a:extLst>
                    <a:ext uri="{9D8B030D-6E8A-4147-A177-3AD203B41FA5}">
                      <a16:colId xmlns:a16="http://schemas.microsoft.com/office/drawing/2014/main" val="1226691447"/>
                    </a:ext>
                  </a:extLst>
                </a:gridCol>
              </a:tblGrid>
              <a:tr h="265230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54200" algn="l"/>
                          <a:tab pos="3870960" algn="l"/>
                        </a:tabLs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52" marR="26052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8290"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54200" algn="l"/>
                          <a:tab pos="3870960" algn="l"/>
                        </a:tabLs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Этапы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52" marR="26052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2200685"/>
                  </a:ext>
                </a:extLst>
              </a:tr>
              <a:tr h="1650320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54200" algn="l"/>
                          <a:tab pos="3870960" algn="l"/>
                        </a:tabLs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52" marR="26052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54200" algn="l"/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Подготовительный этап.</a:t>
                      </a:r>
                    </a:p>
                    <a:p>
                      <a:pPr marL="742950" lvl="1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20040" algn="l"/>
                          <a:tab pos="467360" algn="l"/>
                          <a:tab pos="686435" algn="l"/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Формирование общей концепции исследования, основных положений программы.</a:t>
                      </a:r>
                    </a:p>
                    <a:p>
                      <a:pPr marL="742950" lvl="1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20040" algn="l"/>
                          <a:tab pos="467360" algn="l"/>
                          <a:tab pos="686435" algn="l"/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Определение структуры исследования. </a:t>
                      </a:r>
                    </a:p>
                    <a:p>
                      <a:pPr marL="742950" lvl="1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20040" algn="l"/>
                          <a:tab pos="467360" algn="l"/>
                          <a:tab pos="686435" algn="l"/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Установление формы, характера и направленности содержания исследования. </a:t>
                      </a:r>
                    </a:p>
                    <a:p>
                      <a:pPr marL="742950" lvl="1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20040" algn="l"/>
                          <a:tab pos="467360" algn="l"/>
                          <a:tab pos="686435" algn="l"/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Формирование авторского коллектива. </a:t>
                      </a:r>
                    </a:p>
                    <a:p>
                      <a:pPr marL="742950" lvl="1" indent="-28575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320040" algn="l"/>
                          <a:tab pos="467360" algn="l"/>
                          <a:tab pos="686435" algn="l"/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Составление графика выполнения работ. </a:t>
                      </a:r>
                    </a:p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20040" algn="l"/>
                          <a:tab pos="492760" algn="l"/>
                          <a:tab pos="1854200" algn="l"/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1.6. Сбор материалов по исследованию, их систематизация.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52" marR="26052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5843043"/>
                  </a:ext>
                </a:extLst>
              </a:tr>
              <a:tr h="3300640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54200" algn="l"/>
                          <a:tab pos="3870960" algn="l"/>
                        </a:tabLs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52" marR="26052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Основной этап.</a:t>
                      </a:r>
                    </a:p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2.1. Выполнение основной содержательной части исследования.</a:t>
                      </a:r>
                    </a:p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и обобщение материалов исследования. Выявление ключевых проблем, интерпретация фактов, сведений. Проверка обос­нованности гипотез. Уточнение и формулирование наиболее важных выводов в аспекте каждого раздела исследования.</a:t>
                      </a:r>
                    </a:p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Выявление побочных результатов исследования, определение формы их отражения. </a:t>
                      </a:r>
                    </a:p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Анализ и оценка выводов с точки зрения их научной, методической и практической значимости.</a:t>
                      </a:r>
                    </a:p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2.2. Обсуждение разделов. Согласование положений, выводов, оценок. Корректировка текста разделов по результатам обсуждения.</a:t>
                      </a:r>
                    </a:p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2.3. Разработка рекомендаций, проектов совершенствования объектов научного исследования. Их проверка (экспертная, экспериментальная и др.).</a:t>
                      </a:r>
                    </a:p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2.4. Подготовка введения и заключения, реферата.</a:t>
                      </a:r>
                    </a:p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54200" algn="l"/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2.5. Научная и литературная редакция и оформление текста научного отчета в соответствии с предъявляемыми требованиями.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52" marR="26052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7256316"/>
                  </a:ext>
                </a:extLst>
              </a:tr>
              <a:tr h="1641809"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tabLst>
                          <a:tab pos="1854200" algn="l"/>
                          <a:tab pos="3870960" algn="l"/>
                        </a:tabLst>
                      </a:pPr>
                      <a:r>
                        <a:rPr lang="ru-RU" sz="50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ru-RU" sz="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52" marR="26052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Заключительный этап.</a:t>
                      </a:r>
                    </a:p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3.1. Представление научного отчета на рецензию.</a:t>
                      </a:r>
                    </a:p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3.2. Обсуждение отчета и рецензий на него. Корректировка содержания по результатам обсуждения.</a:t>
                      </a:r>
                    </a:p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3.3. Представление научного отчета, согласно утвержденного графика, его согласование и утверждение в соответствующих структурах. Составление и представление информационной карты.</a:t>
                      </a:r>
                    </a:p>
                    <a:p>
                      <a:pPr indent="288290" algn="just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854200" algn="l"/>
                          <a:tab pos="387096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3.4. Разработка плана мероприятий по внедрению результатов исследования.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6052" marR="26052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32545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0102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6DA9E554-004C-C602-F7F0-52FA9529C8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3265382"/>
              </p:ext>
            </p:extLst>
          </p:nvPr>
        </p:nvGraphicFramePr>
        <p:xfrm>
          <a:off x="1575582" y="379828"/>
          <a:ext cx="9580098" cy="3049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27CCC0B-8446-08BB-1596-C9F48724D0D2}"/>
              </a:ext>
            </a:extLst>
          </p:cNvPr>
          <p:cNvSpPr txBox="1"/>
          <p:nvPr/>
        </p:nvSpPr>
        <p:spPr>
          <a:xfrm>
            <a:off x="1839350" y="4009684"/>
            <a:ext cx="931632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Рисунок 1. Формы представления результатов исследований.</a:t>
            </a:r>
          </a:p>
        </p:txBody>
      </p:sp>
    </p:spTree>
    <p:extLst>
      <p:ext uri="{BB962C8B-B14F-4D97-AF65-F5344CB8AC3E}">
        <p14:creationId xmlns:p14="http://schemas.microsoft.com/office/powerpoint/2010/main" val="928867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02197A7-6C29-A473-F848-FF69F9A1D223}"/>
              </a:ext>
            </a:extLst>
          </p:cNvPr>
          <p:cNvSpPr txBox="1"/>
          <p:nvPr/>
        </p:nvSpPr>
        <p:spPr>
          <a:xfrm>
            <a:off x="1617784" y="616981"/>
            <a:ext cx="9509760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88290" algn="just">
              <a:lnSpc>
                <a:spcPct val="107000"/>
              </a:lnSpc>
              <a:spcAft>
                <a:spcPts val="800"/>
              </a:spcAft>
              <a:tabLst>
                <a:tab pos="3870960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Вопросы для самоконтроля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0215" algn="l"/>
                <a:tab pos="3870960" algn="l"/>
              </a:tabLst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Опишите содержание понятийного аппарата научного исследования и рассмотрите его на примере дипломного, диссертационного исследования.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0215" algn="l"/>
                <a:tab pos="3870960" algn="l"/>
              </a:tabLst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Планирование научного исследования и обоснование основных его компонентов.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0215" algn="l"/>
                <a:tab pos="3870960" algn="l"/>
              </a:tabLst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Раскройте сущность гипотезы  в процессе научного исследования.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0215" algn="l"/>
                <a:tab pos="3870960" algn="l"/>
              </a:tabLst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Опишите последовательность действий при проведении научного исследования.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0215" algn="l"/>
                <a:tab pos="3870960" algn="l"/>
              </a:tabLs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Организационно-методическая подготовка</a:t>
            </a: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проведения научного исследования.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0215" algn="l"/>
                <a:tab pos="3870960" algn="l"/>
              </a:tabLst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Раскройте содержание основных организационных этапов научного исследования.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0215" algn="l"/>
                <a:tab pos="3870960" algn="l"/>
              </a:tabLs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Технико-экономическое обоснование или пояснительная записка научно-исследовательской работы.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0215" algn="l"/>
                <a:tab pos="3870960" algn="l"/>
              </a:tabLs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формы представления результатов научной деятельности и их особенности.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0215" algn="l"/>
                <a:tab pos="3870960" algn="l"/>
              </a:tabLs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Представление результатов как важнейший этап завершения </a:t>
            </a: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научных исследований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0215" algn="l"/>
                <a:tab pos="540385" algn="l"/>
                <a:tab pos="3870960" algn="l"/>
              </a:tabLst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Рефераты и их классификация.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0215" algn="l"/>
                <a:tab pos="540385" algn="l"/>
                <a:tab pos="3870960" algn="l"/>
              </a:tabLst>
            </a:pPr>
            <a:r>
              <a:rPr lang="ru-RU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требования к научному отчету и его структуре.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27877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9CC5712-E0C5-F0A6-27CD-467093C3B8AD}"/>
              </a:ext>
            </a:extLst>
          </p:cNvPr>
          <p:cNvSpPr txBox="1"/>
          <p:nvPr/>
        </p:nvSpPr>
        <p:spPr>
          <a:xfrm>
            <a:off x="1308295" y="0"/>
            <a:ext cx="10883705" cy="7576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0510" algn="just">
              <a:tabLst>
                <a:tab pos="3870960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Основная литература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Основы научных исследований : учеб. пособие / Ю. А.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Мастобаев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Эпиграф, 2016. - 83 с. -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Библиогр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.: с. 83.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Основы научных исследований в лингвистике : учеб. пособие / И.В. Арнольд. - 4-е изд., стер. - М. : ФЛИНТА, 2022. - 175 с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Основы научных исследований :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учебно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методическое пособие / Е. С. Аскаров, Е. К.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Балафанов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Б. А.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Койшыбаев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- Алматы : ИНТ, 2005. - 197 с.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Основы научных исследований: учебное пособие / М-во образования и науки Рос. Федерации,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Волгогр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гос. архит.-строит. ун-т ; сост. О. А. Ганжа, Т. В. Соловьева. — Волгоград :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ВолгГАСУ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2013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Практические задания по дисциплине Основы научных исследований: Учебное пособие / Н.Г. Лукьянец – Костанай: Костанайский филиал «ЧелГУ», 2019. – 120 с.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Дополнительная литература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Асхаков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С. И. Основы научных исследований : учебное пособие / С. И.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Асхаков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— Карачаевск : КЧГУ, 2020. — 348 с.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Основы научно-исследовательской деятельности : учеб. пособие (курс лекций) / А. Г. Бурда;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Кубан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гос.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аграр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ун-т. – Краснодар, 2015. – 145 с.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Семиглазов, В. А. Основы научных исследований: Учебное пособие/ В. А. Семиглазов. — Томск: ТУСУР, 2022. — 73 с.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Бакулев В.А. Основы научного исследования : учеб. пособие / В.А. Бакулев, Н.П. Бельская, В.С. Берсенева. - Екатеринбург : Издательство Уральского университета, 2014. - 63 с.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Основы научных исследований : учебное пособие / Б.И. Герасимов, В.В. Дробышева, Н.В. Злобина [и др.]. — 2-е изд., доп. — Москва : ФОРУМ : ИНФРА-М, 2023. — 271 с.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Вайнштейн М.З. Основы научных исследований : учебное пособие / Вайнштейн М.З., Вайнштейн В.М., Кононова О.В.. — Йошкар-Ола : Марийский государственный технический университет, Поволжский государственный технологический университет, ЭБС АСВ, 2011. — 216 c.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70510" algn="just">
              <a:lnSpc>
                <a:spcPct val="107000"/>
              </a:lnSpc>
              <a:spcAft>
                <a:spcPts val="800"/>
              </a:spcAft>
              <a:tabLst>
                <a:tab pos="38709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3026510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17</TotalTime>
  <Words>876</Words>
  <Application>Microsoft Office PowerPoint</Application>
  <PresentationFormat>Широкоэкранный</PresentationFormat>
  <Paragraphs>88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Century Gothic</vt:lpstr>
      <vt:lpstr>Times New Roman</vt:lpstr>
      <vt:lpstr>Wingdings 3</vt:lpstr>
      <vt:lpstr>Легкий дым</vt:lpstr>
      <vt:lpstr>Тема 4 Организационные аспекты планирования и выполнения научных исследований</vt:lpstr>
      <vt:lpstr>План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4 Организационные аспекты планирования и выполнения научных исследований</dc:title>
  <dc:creator>Boss</dc:creator>
  <cp:lastModifiedBy>Boss</cp:lastModifiedBy>
  <cp:revision>1</cp:revision>
  <dcterms:created xsi:type="dcterms:W3CDTF">2024-05-28T07:50:10Z</dcterms:created>
  <dcterms:modified xsi:type="dcterms:W3CDTF">2024-05-28T08:07:37Z</dcterms:modified>
</cp:coreProperties>
</file>